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59" r:id="rId5"/>
    <p:sldId id="266" r:id="rId6"/>
    <p:sldId id="270" r:id="rId7"/>
    <p:sldId id="276" r:id="rId8"/>
    <p:sldId id="278" r:id="rId9"/>
    <p:sldId id="274" r:id="rId10"/>
    <p:sldId id="269" r:id="rId11"/>
    <p:sldId id="260" r:id="rId12"/>
    <p:sldId id="267" r:id="rId13"/>
    <p:sldId id="268" r:id="rId14"/>
    <p:sldId id="258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F1A21-30D2-4D0C-AA6F-2ADE8804C565}" v="187" dt="2019-02-21T15:52:47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7" Type="http://schemas.microsoft.com/office/2016/11/relationships/changesInfo" Target="changesInfos/changesInfo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erdite shani" userId="ffe841b2fb17a8b9" providerId="LiveId" clId="{94AF1A21-30D2-4D0C-AA6F-2ADE8804C565}"/>
    <pc:docChg chg="undo custSel addSld delSld modSld sldOrd">
      <pc:chgData name="aferdite shani" userId="ffe841b2fb17a8b9" providerId="LiveId" clId="{94AF1A21-30D2-4D0C-AA6F-2ADE8804C565}" dt="2019-02-21T15:52:51.018" v="1789" actId="1076"/>
      <pc:docMkLst>
        <pc:docMk/>
      </pc:docMkLst>
      <pc:sldChg chg="addSp delSp modSp">
        <pc:chgData name="aferdite shani" userId="ffe841b2fb17a8b9" providerId="LiveId" clId="{94AF1A21-30D2-4D0C-AA6F-2ADE8804C565}" dt="2019-02-21T10:10:09.336" v="210" actId="114"/>
        <pc:sldMkLst>
          <pc:docMk/>
          <pc:sldMk cId="3220404604" sldId="256"/>
        </pc:sldMkLst>
        <pc:spChg chg="mod">
          <ac:chgData name="aferdite shani" userId="ffe841b2fb17a8b9" providerId="LiveId" clId="{94AF1A21-30D2-4D0C-AA6F-2ADE8804C565}" dt="2019-02-21T09:58:45.426" v="82" actId="1076"/>
          <ac:spMkLst>
            <pc:docMk/>
            <pc:sldMk cId="3220404604" sldId="256"/>
            <ac:spMk id="2" creationId="{00000000-0000-0000-0000-000000000000}"/>
          </ac:spMkLst>
        </pc:spChg>
        <pc:spChg chg="del mod">
          <ac:chgData name="aferdite shani" userId="ffe841b2fb17a8b9" providerId="LiveId" clId="{94AF1A21-30D2-4D0C-AA6F-2ADE8804C565}" dt="2019-02-21T09:58:54.299" v="85" actId="478"/>
          <ac:spMkLst>
            <pc:docMk/>
            <pc:sldMk cId="3220404604" sldId="256"/>
            <ac:spMk id="3" creationId="{00000000-0000-0000-0000-000000000000}"/>
          </ac:spMkLst>
        </pc:spChg>
        <pc:spChg chg="mod">
          <ac:chgData name="aferdite shani" userId="ffe841b2fb17a8b9" providerId="LiveId" clId="{94AF1A21-30D2-4D0C-AA6F-2ADE8804C565}" dt="2019-02-21T09:58:48" v="83" actId="1076"/>
          <ac:spMkLst>
            <pc:docMk/>
            <pc:sldMk cId="3220404604" sldId="256"/>
            <ac:spMk id="4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0:10:09.336" v="210" actId="114"/>
          <ac:spMkLst>
            <pc:docMk/>
            <pc:sldMk cId="3220404604" sldId="256"/>
            <ac:spMk id="11" creationId="{7540BB0E-3718-42B7-9519-803AE5E794ED}"/>
          </ac:spMkLst>
        </pc:spChg>
        <pc:spChg chg="mod">
          <ac:chgData name="aferdite shani" userId="ffe841b2fb17a8b9" providerId="LiveId" clId="{94AF1A21-30D2-4D0C-AA6F-2ADE8804C565}" dt="2019-02-21T09:59:01.102" v="87" actId="1076"/>
          <ac:spMkLst>
            <pc:docMk/>
            <pc:sldMk cId="3220404604" sldId="256"/>
            <ac:spMk id="13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0:00:47.504" v="134" actId="1076"/>
          <ac:spMkLst>
            <pc:docMk/>
            <pc:sldMk cId="3220404604" sldId="256"/>
            <ac:spMk id="14" creationId="{42661D87-18A4-49EF-A1B0-63DF15887ECE}"/>
          </ac:spMkLst>
        </pc:spChg>
        <pc:spChg chg="add mod ord">
          <ac:chgData name="aferdite shani" userId="ffe841b2fb17a8b9" providerId="LiveId" clId="{94AF1A21-30D2-4D0C-AA6F-2ADE8804C565}" dt="2019-02-21T10:02:26.873" v="162" actId="167"/>
          <ac:spMkLst>
            <pc:docMk/>
            <pc:sldMk cId="3220404604" sldId="256"/>
            <ac:spMk id="18" creationId="{53F881E0-86FD-4CC5-AA21-B642B1FD95A3}"/>
          </ac:spMkLst>
        </pc:spChg>
        <pc:picChg chg="mod">
          <ac:chgData name="aferdite shani" userId="ffe841b2fb17a8b9" providerId="LiveId" clId="{94AF1A21-30D2-4D0C-AA6F-2ADE8804C565}" dt="2019-02-21T10:03:14.221" v="170"/>
          <ac:picMkLst>
            <pc:docMk/>
            <pc:sldMk cId="3220404604" sldId="256"/>
            <ac:picMk id="5" creationId="{00000000-0000-0000-0000-000000000000}"/>
          </ac:picMkLst>
        </pc:picChg>
        <pc:picChg chg="mod">
          <ac:chgData name="aferdite shani" userId="ffe841b2fb17a8b9" providerId="LiveId" clId="{94AF1A21-30D2-4D0C-AA6F-2ADE8804C565}" dt="2019-02-21T09:58:59.072" v="86" actId="1076"/>
          <ac:picMkLst>
            <pc:docMk/>
            <pc:sldMk cId="3220404604" sldId="256"/>
            <ac:picMk id="10" creationId="{00000000-0000-0000-0000-000000000000}"/>
          </ac:picMkLst>
        </pc:picChg>
        <pc:picChg chg="add del">
          <ac:chgData name="aferdite shani" userId="ffe841b2fb17a8b9" providerId="LiveId" clId="{94AF1A21-30D2-4D0C-AA6F-2ADE8804C565}" dt="2019-02-21T10:01:22.402" v="139"/>
          <ac:picMkLst>
            <pc:docMk/>
            <pc:sldMk cId="3220404604" sldId="256"/>
            <ac:picMk id="17" creationId="{3D749A98-5EA7-4103-993E-CC0AF8930380}"/>
          </ac:picMkLst>
        </pc:picChg>
        <pc:picChg chg="add mod">
          <ac:chgData name="aferdite shani" userId="ffe841b2fb17a8b9" providerId="LiveId" clId="{94AF1A21-30D2-4D0C-AA6F-2ADE8804C565}" dt="2019-02-21T10:06:30.684" v="199" actId="1037"/>
          <ac:picMkLst>
            <pc:docMk/>
            <pc:sldMk cId="3220404604" sldId="256"/>
            <ac:picMk id="21" creationId="{0A8EC1EE-6733-4122-BDEC-6D94C318FD4F}"/>
          </ac:picMkLst>
        </pc:picChg>
        <pc:picChg chg="add del mod">
          <ac:chgData name="aferdite shani" userId="ffe841b2fb17a8b9" providerId="LiveId" clId="{94AF1A21-30D2-4D0C-AA6F-2ADE8804C565}" dt="2019-02-21T10:05:53.316" v="193" actId="478"/>
          <ac:picMkLst>
            <pc:docMk/>
            <pc:sldMk cId="3220404604" sldId="256"/>
            <ac:picMk id="22" creationId="{A133FF48-B1ED-4575-8179-DCAC45099F70}"/>
          </ac:picMkLst>
        </pc:picChg>
        <pc:picChg chg="add mod">
          <ac:chgData name="aferdite shani" userId="ffe841b2fb17a8b9" providerId="LiveId" clId="{94AF1A21-30D2-4D0C-AA6F-2ADE8804C565}" dt="2019-02-21T10:04:45.917" v="183" actId="1076"/>
          <ac:picMkLst>
            <pc:docMk/>
            <pc:sldMk cId="3220404604" sldId="256"/>
            <ac:picMk id="1026" creationId="{F5E7FB84-926D-4C86-A56E-7D4EC1213803}"/>
          </ac:picMkLst>
        </pc:picChg>
        <pc:picChg chg="add mod modCrop">
          <ac:chgData name="aferdite shani" userId="ffe841b2fb17a8b9" providerId="LiveId" clId="{94AF1A21-30D2-4D0C-AA6F-2ADE8804C565}" dt="2019-02-21T10:06:37.520" v="200"/>
          <ac:picMkLst>
            <pc:docMk/>
            <pc:sldMk cId="3220404604" sldId="256"/>
            <ac:picMk id="1028" creationId="{FBA216FA-4AAF-4894-9DC4-DA5E046A3B24}"/>
          </ac:picMkLst>
        </pc:picChg>
        <pc:cxnChg chg="add mod">
          <ac:chgData name="aferdite shani" userId="ffe841b2fb17a8b9" providerId="LiveId" clId="{94AF1A21-30D2-4D0C-AA6F-2ADE8804C565}" dt="2019-02-21T10:02:08.501" v="160" actId="1035"/>
          <ac:cxnSpMkLst>
            <pc:docMk/>
            <pc:sldMk cId="3220404604" sldId="256"/>
            <ac:cxnSpMk id="15" creationId="{3E1C3935-C79A-4444-A19E-D0427C6F9D09}"/>
          </ac:cxnSpMkLst>
        </pc:cxnChg>
        <pc:cxnChg chg="mod">
          <ac:chgData name="aferdite shani" userId="ffe841b2fb17a8b9" providerId="LiveId" clId="{94AF1A21-30D2-4D0C-AA6F-2ADE8804C565}" dt="2019-02-21T09:59:03.258" v="88" actId="1076"/>
          <ac:cxnSpMkLst>
            <pc:docMk/>
            <pc:sldMk cId="3220404604" sldId="256"/>
            <ac:cxnSpMk id="1029" creationId="{00000000-0000-0000-0000-000000000000}"/>
          </ac:cxnSpMkLst>
        </pc:cxnChg>
      </pc:sldChg>
      <pc:sldChg chg="addSp delSp modSp">
        <pc:chgData name="aferdite shani" userId="ffe841b2fb17a8b9" providerId="LiveId" clId="{94AF1A21-30D2-4D0C-AA6F-2ADE8804C565}" dt="2019-02-21T10:56:46.985" v="976" actId="1076"/>
        <pc:sldMkLst>
          <pc:docMk/>
          <pc:sldMk cId="311075559" sldId="257"/>
        </pc:sldMkLst>
        <pc:spChg chg="del mod">
          <ac:chgData name="aferdite shani" userId="ffe841b2fb17a8b9" providerId="LiveId" clId="{94AF1A21-30D2-4D0C-AA6F-2ADE8804C565}" dt="2019-02-21T10:07:09.425" v="209" actId="478"/>
          <ac:spMkLst>
            <pc:docMk/>
            <pc:sldMk cId="311075559" sldId="257"/>
            <ac:spMk id="2" creationId="{00000000-0000-0000-0000-000000000000}"/>
          </ac:spMkLst>
        </pc:spChg>
        <pc:spChg chg="del mod">
          <ac:chgData name="aferdite shani" userId="ffe841b2fb17a8b9" providerId="LiveId" clId="{94AF1A21-30D2-4D0C-AA6F-2ADE8804C565}" dt="2019-02-21T10:06:45.446" v="201" actId="478"/>
          <ac:spMkLst>
            <pc:docMk/>
            <pc:sldMk cId="311075559" sldId="257"/>
            <ac:spMk id="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09:59:27.628" v="91" actId="478"/>
          <ac:spMkLst>
            <pc:docMk/>
            <pc:sldMk cId="311075559" sldId="257"/>
            <ac:spMk id="11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0:06:50.286" v="203" actId="478"/>
          <ac:spMkLst>
            <pc:docMk/>
            <pc:sldMk cId="311075559" sldId="257"/>
            <ac:spMk id="14" creationId="{00000000-0000-0000-0000-000000000000}"/>
          </ac:spMkLst>
        </pc:spChg>
        <pc:spChg chg="mod">
          <ac:chgData name="aferdite shani" userId="ffe841b2fb17a8b9" providerId="LiveId" clId="{94AF1A21-30D2-4D0C-AA6F-2ADE8804C565}" dt="2019-02-21T10:56:43.226" v="975" actId="20577"/>
          <ac:spMkLst>
            <pc:docMk/>
            <pc:sldMk cId="311075559" sldId="257"/>
            <ac:spMk id="15" creationId="{00000000-0000-0000-0000-000000000000}"/>
          </ac:spMkLst>
        </pc:spChg>
        <pc:spChg chg="mod">
          <ac:chgData name="aferdite shani" userId="ffe841b2fb17a8b9" providerId="LiveId" clId="{94AF1A21-30D2-4D0C-AA6F-2ADE8804C565}" dt="2019-02-21T10:56:46.985" v="976" actId="1076"/>
          <ac:spMkLst>
            <pc:docMk/>
            <pc:sldMk cId="311075559" sldId="257"/>
            <ac:spMk id="1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0:06:55.083" v="204" actId="478"/>
          <ac:spMkLst>
            <pc:docMk/>
            <pc:sldMk cId="311075559" sldId="257"/>
            <ac:spMk id="20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0:17:08.633" v="264" actId="120"/>
          <ac:spMkLst>
            <pc:docMk/>
            <pc:sldMk cId="311075559" sldId="257"/>
            <ac:spMk id="21" creationId="{8A4BE864-BFBC-41B9-8785-A0F26AB5B86E}"/>
          </ac:spMkLst>
        </pc:spChg>
        <pc:picChg chg="add del mod">
          <ac:chgData name="aferdite shani" userId="ffe841b2fb17a8b9" providerId="LiveId" clId="{94AF1A21-30D2-4D0C-AA6F-2ADE8804C565}" dt="2019-02-21T10:26:52.673" v="496" actId="478"/>
          <ac:picMkLst>
            <pc:docMk/>
            <pc:sldMk cId="311075559" sldId="257"/>
            <ac:picMk id="4" creationId="{BDA56DFD-F270-45D6-9CD9-E49275B1F336}"/>
          </ac:picMkLst>
        </pc:picChg>
        <pc:picChg chg="add del mod">
          <ac:chgData name="aferdite shani" userId="ffe841b2fb17a8b9" providerId="LiveId" clId="{94AF1A21-30D2-4D0C-AA6F-2ADE8804C565}" dt="2019-02-21T10:26:41.859" v="494"/>
          <ac:picMkLst>
            <pc:docMk/>
            <pc:sldMk cId="311075559" sldId="257"/>
            <ac:picMk id="7" creationId="{B24D77E1-D46F-478C-A5AB-78CAC38182E5}"/>
          </ac:picMkLst>
        </pc:picChg>
        <pc:picChg chg="add mod">
          <ac:chgData name="aferdite shani" userId="ffe841b2fb17a8b9" providerId="LiveId" clId="{94AF1A21-30D2-4D0C-AA6F-2ADE8804C565}" dt="2019-02-21T10:27:06.501" v="499" actId="1076"/>
          <ac:picMkLst>
            <pc:docMk/>
            <pc:sldMk cId="311075559" sldId="257"/>
            <ac:picMk id="9" creationId="{E4E2D5B4-6CCD-459F-BA83-889BC82EEC4F}"/>
          </ac:picMkLst>
        </pc:picChg>
        <pc:picChg chg="del">
          <ac:chgData name="aferdite shani" userId="ffe841b2fb17a8b9" providerId="LiveId" clId="{94AF1A21-30D2-4D0C-AA6F-2ADE8804C565}" dt="2019-02-21T10:27:24.927" v="501" actId="478"/>
          <ac:picMkLst>
            <pc:docMk/>
            <pc:sldMk cId="311075559" sldId="257"/>
            <ac:picMk id="13" creationId="{00000000-0000-0000-0000-000000000000}"/>
          </ac:picMkLst>
        </pc:picChg>
        <pc:picChg chg="del">
          <ac:chgData name="aferdite shani" userId="ffe841b2fb17a8b9" providerId="LiveId" clId="{94AF1A21-30D2-4D0C-AA6F-2ADE8804C565}" dt="2019-02-21T10:06:47.770" v="202" actId="478"/>
          <ac:picMkLst>
            <pc:docMk/>
            <pc:sldMk cId="311075559" sldId="257"/>
            <ac:picMk id="16" creationId="{00000000-0000-0000-0000-000000000000}"/>
          </ac:picMkLst>
        </pc:picChg>
        <pc:picChg chg="del">
          <ac:chgData name="aferdite shani" userId="ffe841b2fb17a8b9" providerId="LiveId" clId="{94AF1A21-30D2-4D0C-AA6F-2ADE8804C565}" dt="2019-02-21T10:07:02.579" v="207" actId="478"/>
          <ac:picMkLst>
            <pc:docMk/>
            <pc:sldMk cId="311075559" sldId="257"/>
            <ac:picMk id="18" creationId="{00000000-0000-0000-0000-000000000000}"/>
          </ac:picMkLst>
        </pc:picChg>
        <pc:picChg chg="mod">
          <ac:chgData name="aferdite shani" userId="ffe841b2fb17a8b9" providerId="LiveId" clId="{94AF1A21-30D2-4D0C-AA6F-2ADE8804C565}" dt="2019-02-21T10:27:37.552" v="505" actId="14100"/>
          <ac:picMkLst>
            <pc:docMk/>
            <pc:sldMk cId="311075559" sldId="257"/>
            <ac:picMk id="27" creationId="{00000000-0000-0000-0000-000000000000}"/>
          </ac:picMkLst>
        </pc:picChg>
        <pc:cxnChg chg="del">
          <ac:chgData name="aferdite shani" userId="ffe841b2fb17a8b9" providerId="LiveId" clId="{94AF1A21-30D2-4D0C-AA6F-2ADE8804C565}" dt="2019-02-21T10:06:57.938" v="205" actId="478"/>
          <ac:cxnSpMkLst>
            <pc:docMk/>
            <pc:sldMk cId="311075559" sldId="257"/>
            <ac:cxnSpMk id="19" creationId="{00000000-0000-0000-0000-000000000000}"/>
          </ac:cxnSpMkLst>
        </pc:cxnChg>
      </pc:sldChg>
      <pc:sldChg chg="addSp delSp modSp ord">
        <pc:chgData name="aferdite shani" userId="ffe841b2fb17a8b9" providerId="LiveId" clId="{94AF1A21-30D2-4D0C-AA6F-2ADE8804C565}" dt="2019-02-21T12:22:09.972" v="1767" actId="1076"/>
        <pc:sldMkLst>
          <pc:docMk/>
          <pc:sldMk cId="2535433043" sldId="258"/>
        </pc:sldMkLst>
        <pc:spChg chg="add mod">
          <ac:chgData name="aferdite shani" userId="ffe841b2fb17a8b9" providerId="LiveId" clId="{94AF1A21-30D2-4D0C-AA6F-2ADE8804C565}" dt="2019-02-21T12:22:09.972" v="1767" actId="1076"/>
          <ac:spMkLst>
            <pc:docMk/>
            <pc:sldMk cId="2535433043" sldId="258"/>
            <ac:spMk id="2" creationId="{D73DA067-EC84-421B-9BB7-120520551179}"/>
          </ac:spMkLst>
        </pc:spChg>
        <pc:spChg chg="mod">
          <ac:chgData name="aferdite shani" userId="ffe841b2fb17a8b9" providerId="LiveId" clId="{94AF1A21-30D2-4D0C-AA6F-2ADE8804C565}" dt="2019-02-21T12:21:52.172" v="1763" actId="1076"/>
          <ac:spMkLst>
            <pc:docMk/>
            <pc:sldMk cId="2535433043" sldId="258"/>
            <ac:spMk id="15" creationId="{00000000-0000-0000-0000-000000000000}"/>
          </ac:spMkLst>
        </pc:spChg>
        <pc:picChg chg="del">
          <ac:chgData name="aferdite shani" userId="ffe841b2fb17a8b9" providerId="LiveId" clId="{94AF1A21-30D2-4D0C-AA6F-2ADE8804C565}" dt="2019-02-21T12:03:58.062" v="1623" actId="478"/>
          <ac:picMkLst>
            <pc:docMk/>
            <pc:sldMk cId="2535433043" sldId="258"/>
            <ac:picMk id="2052" creationId="{00000000-0000-0000-0000-000000000000}"/>
          </ac:picMkLst>
        </pc:picChg>
      </pc:sldChg>
      <pc:sldChg chg="addSp delSp modSp">
        <pc:chgData name="aferdite shani" userId="ffe841b2fb17a8b9" providerId="LiveId" clId="{94AF1A21-30D2-4D0C-AA6F-2ADE8804C565}" dt="2019-02-21T10:33:23.527" v="641" actId="1076"/>
        <pc:sldMkLst>
          <pc:docMk/>
          <pc:sldMk cId="1385689422" sldId="259"/>
        </pc:sldMkLst>
        <pc:spChg chg="add mod">
          <ac:chgData name="aferdite shani" userId="ffe841b2fb17a8b9" providerId="LiveId" clId="{94AF1A21-30D2-4D0C-AA6F-2ADE8804C565}" dt="2019-02-21T10:32:49.521" v="582" actId="255"/>
          <ac:spMkLst>
            <pc:docMk/>
            <pc:sldMk cId="1385689422" sldId="259"/>
            <ac:spMk id="2" creationId="{227BD313-F2E0-4FDA-9143-366D8BBC7EB7}"/>
          </ac:spMkLst>
        </pc:spChg>
        <pc:spChg chg="add mod">
          <ac:chgData name="aferdite shani" userId="ffe841b2fb17a8b9" providerId="LiveId" clId="{94AF1A21-30D2-4D0C-AA6F-2ADE8804C565}" dt="2019-02-21T10:33:23.527" v="641" actId="1076"/>
          <ac:spMkLst>
            <pc:docMk/>
            <pc:sldMk cId="1385689422" sldId="259"/>
            <ac:spMk id="3" creationId="{EFDFAEA9-BE1A-4695-BA5D-470841C2E01F}"/>
          </ac:spMkLst>
        </pc:spChg>
        <pc:spChg chg="add mod">
          <ac:chgData name="aferdite shani" userId="ffe841b2fb17a8b9" providerId="LiveId" clId="{94AF1A21-30D2-4D0C-AA6F-2ADE8804C565}" dt="2019-02-21T10:28:41.249" v="513" actId="20577"/>
          <ac:spMkLst>
            <pc:docMk/>
            <pc:sldMk cId="1385689422" sldId="259"/>
            <ac:spMk id="11" creationId="{8CA8A057-3AD3-43D5-9A6F-FDF4C1B95262}"/>
          </ac:spMkLst>
        </pc:spChg>
        <pc:picChg chg="add mod ord">
          <ac:chgData name="aferdite shani" userId="ffe841b2fb17a8b9" providerId="LiveId" clId="{94AF1A21-30D2-4D0C-AA6F-2ADE8804C565}" dt="2019-02-21T10:32:04.398" v="525" actId="1076"/>
          <ac:picMkLst>
            <pc:docMk/>
            <pc:sldMk cId="1385689422" sldId="259"/>
            <ac:picMk id="2050" creationId="{2F671079-F3AC-489A-A082-8E7EED58389C}"/>
          </ac:picMkLst>
        </pc:picChg>
        <pc:picChg chg="add del">
          <ac:chgData name="aferdite shani" userId="ffe841b2fb17a8b9" providerId="LiveId" clId="{94AF1A21-30D2-4D0C-AA6F-2ADE8804C565}" dt="2019-02-21T10:32:52.839" v="584" actId="478"/>
          <ac:picMkLst>
            <pc:docMk/>
            <pc:sldMk cId="1385689422" sldId="259"/>
            <ac:picMk id="2052" creationId="{49D73E0C-E4B3-4F53-B5AC-5C40DF117AC8}"/>
          </ac:picMkLst>
        </pc:picChg>
      </pc:sldChg>
      <pc:sldChg chg="addSp delSp modSp">
        <pc:chgData name="aferdite shani" userId="ffe841b2fb17a8b9" providerId="LiveId" clId="{94AF1A21-30D2-4D0C-AA6F-2ADE8804C565}" dt="2019-02-21T12:20:15.439" v="1759" actId="14100"/>
        <pc:sldMkLst>
          <pc:docMk/>
          <pc:sldMk cId="675711327" sldId="260"/>
        </pc:sldMkLst>
        <pc:spChg chg="del">
          <ac:chgData name="aferdite shani" userId="ffe841b2fb17a8b9" providerId="LiveId" clId="{94AF1A21-30D2-4D0C-AA6F-2ADE8804C565}" dt="2019-02-21T10:17:26.855" v="277" actId="478"/>
          <ac:spMkLst>
            <pc:docMk/>
            <pc:sldMk cId="675711327" sldId="260"/>
            <ac:spMk id="2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43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4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45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4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02.069" v="1693" actId="478"/>
          <ac:spMkLst>
            <pc:docMk/>
            <pc:sldMk cId="675711327" sldId="260"/>
            <ac:spMk id="4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48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4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50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51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5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53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5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56" creationId="{00000000-0000-0000-0000-000000000000}"/>
          </ac:spMkLst>
        </pc:spChg>
        <pc:spChg chg="del mod">
          <ac:chgData name="aferdite shani" userId="ffe841b2fb17a8b9" providerId="LiveId" clId="{94AF1A21-30D2-4D0C-AA6F-2ADE8804C565}" dt="2019-02-21T12:06:17.662" v="1653" actId="478"/>
          <ac:spMkLst>
            <pc:docMk/>
            <pc:sldMk cId="675711327" sldId="260"/>
            <ac:spMk id="5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21.022" v="1654" actId="478"/>
          <ac:spMkLst>
            <pc:docMk/>
            <pc:sldMk cId="675711327" sldId="260"/>
            <ac:spMk id="6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68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6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71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7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73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7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7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78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24.758" v="1656" actId="478"/>
          <ac:spMkLst>
            <pc:docMk/>
            <pc:sldMk cId="675711327" sldId="260"/>
            <ac:spMk id="7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81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8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91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9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93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9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9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98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9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01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03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05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08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2:09:00.021" v="1692" actId="20577"/>
          <ac:spMkLst>
            <pc:docMk/>
            <pc:sldMk cId="675711327" sldId="260"/>
            <ac:spMk id="110" creationId="{FF52C93D-982E-4F2B-8937-5D046112D10C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11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2:20:15.439" v="1759" actId="14100"/>
          <ac:spMkLst>
            <pc:docMk/>
            <pc:sldMk cId="675711327" sldId="260"/>
            <ac:spMk id="116" creationId="{41B1181C-BEC4-43C8-9F09-E9A36406977A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13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3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3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38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8.422" v="1648" actId="478"/>
          <ac:spMkLst>
            <pc:docMk/>
            <pc:sldMk cId="675711327" sldId="260"/>
            <ac:spMk id="140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26.374" v="1657" actId="478"/>
          <ac:spMkLst>
            <pc:docMk/>
            <pc:sldMk cId="675711327" sldId="260"/>
            <ac:spMk id="156" creationId="{00000000-0000-0000-0000-000000000000}"/>
          </ac:spMkLst>
        </pc:spChg>
        <pc:spChg chg="del mod">
          <ac:chgData name="aferdite shani" userId="ffe841b2fb17a8b9" providerId="LiveId" clId="{94AF1A21-30D2-4D0C-AA6F-2ADE8804C565}" dt="2019-02-21T12:06:28.279" v="1659" actId="478"/>
          <ac:spMkLst>
            <pc:docMk/>
            <pc:sldMk cId="675711327" sldId="260"/>
            <ac:spMk id="17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8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11.870" v="1649" actId="478"/>
          <ac:spMkLst>
            <pc:docMk/>
            <pc:sldMk cId="675711327" sldId="260"/>
            <ac:spMk id="185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8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88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8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90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91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05.082" v="1647" actId="478"/>
          <ac:spMkLst>
            <pc:docMk/>
            <pc:sldMk cId="675711327" sldId="260"/>
            <ac:spMk id="195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12.487" v="1650" actId="478"/>
          <ac:spMkLst>
            <pc:docMk/>
            <pc:sldMk cId="675711327" sldId="260"/>
            <ac:spMk id="19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6:21.925" v="1655" actId="478"/>
          <ac:spMkLst>
            <pc:docMk/>
            <pc:sldMk cId="675711327" sldId="260"/>
            <ac:spMk id="215" creationId="{00000000-0000-0000-0000-000000000000}"/>
          </ac:spMkLst>
        </pc:spChg>
        <pc:picChg chg="add mod">
          <ac:chgData name="aferdite shani" userId="ffe841b2fb17a8b9" providerId="LiveId" clId="{94AF1A21-30D2-4D0C-AA6F-2ADE8804C565}" dt="2019-02-21T12:08:48.501" v="1670" actId="14100"/>
          <ac:picMkLst>
            <pc:docMk/>
            <pc:sldMk cId="675711327" sldId="260"/>
            <ac:picMk id="115" creationId="{293E0D12-CB06-448B-8DA0-7C80F4C88C2F}"/>
          </ac:picMkLst>
        </pc:pic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55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57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58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60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70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75" creationId="{00000000-0000-0000-0000-000000000000}"/>
          </ac:cxnSpMkLst>
        </pc:cxnChg>
        <pc:cxnChg chg="del mod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82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95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97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00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02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04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09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13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17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29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46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64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79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87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5.082" v="1647" actId="478"/>
          <ac:cxnSpMkLst>
            <pc:docMk/>
            <pc:sldMk cId="675711327" sldId="260"/>
            <ac:cxnSpMk id="194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6:08.422" v="1648" actId="478"/>
          <ac:cxnSpMkLst>
            <pc:docMk/>
            <pc:sldMk cId="675711327" sldId="260"/>
            <ac:cxnSpMk id="216" creationId="{00000000-0000-0000-0000-000000000000}"/>
          </ac:cxnSpMkLst>
        </pc:cxnChg>
      </pc:sldChg>
      <pc:sldChg chg="addSp delSp modSp ord">
        <pc:chgData name="aferdite shani" userId="ffe841b2fb17a8b9" providerId="LiveId" clId="{94AF1A21-30D2-4D0C-AA6F-2ADE8804C565}" dt="2019-02-21T11:08:48.347" v="1181" actId="1076"/>
        <pc:sldMkLst>
          <pc:docMk/>
          <pc:sldMk cId="1671441232" sldId="261"/>
        </pc:sldMkLst>
        <pc:spChg chg="add mod">
          <ac:chgData name="aferdite shani" userId="ffe841b2fb17a8b9" providerId="LiveId" clId="{94AF1A21-30D2-4D0C-AA6F-2ADE8804C565}" dt="2019-02-21T11:08:48.347" v="1181" actId="1076"/>
          <ac:spMkLst>
            <pc:docMk/>
            <pc:sldMk cId="1671441232" sldId="261"/>
            <ac:spMk id="2" creationId="{3C983464-C0A7-4432-B94F-B09E42CC785C}"/>
          </ac:spMkLst>
        </pc:spChg>
        <pc:spChg chg="add del">
          <ac:chgData name="aferdite shani" userId="ffe841b2fb17a8b9" providerId="LiveId" clId="{94AF1A21-30D2-4D0C-AA6F-2ADE8804C565}" dt="2019-02-21T10:34:55.270" v="697"/>
          <ac:spMkLst>
            <pc:docMk/>
            <pc:sldMk cId="1671441232" sldId="261"/>
            <ac:spMk id="3" creationId="{DE32AA22-4DB2-4875-B8B7-0FE1E0972E5A}"/>
          </ac:spMkLst>
        </pc:spChg>
        <pc:spChg chg="add mod">
          <ac:chgData name="aferdite shani" userId="ffe841b2fb17a8b9" providerId="LiveId" clId="{94AF1A21-30D2-4D0C-AA6F-2ADE8804C565}" dt="2019-02-21T10:34:04.527" v="692" actId="20577"/>
          <ac:spMkLst>
            <pc:docMk/>
            <pc:sldMk cId="1671441232" sldId="261"/>
            <ac:spMk id="11" creationId="{52CF169A-31E6-4A68-AC13-5B3425FC9AED}"/>
          </ac:spMkLst>
        </pc:spChg>
        <pc:picChg chg="add mod">
          <ac:chgData name="aferdite shani" userId="ffe841b2fb17a8b9" providerId="LiveId" clId="{94AF1A21-30D2-4D0C-AA6F-2ADE8804C565}" dt="2019-02-21T10:33:55.991" v="655" actId="1076"/>
          <ac:picMkLst>
            <pc:docMk/>
            <pc:sldMk cId="1671441232" sldId="261"/>
            <ac:picMk id="12" creationId="{1FBBCA6D-7910-47D3-954A-0BF1924006D3}"/>
          </ac:picMkLst>
        </pc:picChg>
      </pc:sldChg>
      <pc:sldChg chg="addSp delSp del">
        <pc:chgData name="aferdite shani" userId="ffe841b2fb17a8b9" providerId="LiveId" clId="{94AF1A21-30D2-4D0C-AA6F-2ADE8804C565}" dt="2019-02-21T12:13:59.116" v="1731" actId="2696"/>
        <pc:sldMkLst>
          <pc:docMk/>
          <pc:sldMk cId="3563933007" sldId="262"/>
        </pc:sldMkLst>
        <pc:spChg chg="del">
          <ac:chgData name="aferdite shani" userId="ffe841b2fb17a8b9" providerId="LiveId" clId="{94AF1A21-30D2-4D0C-AA6F-2ADE8804C565}" dt="2019-02-21T10:16:32.029" v="233" actId="478"/>
          <ac:spMkLst>
            <pc:docMk/>
            <pc:sldMk cId="3563933007" sldId="262"/>
            <ac:spMk id="26" creationId="{00000000-0000-0000-0000-000000000000}"/>
          </ac:spMkLst>
        </pc:spChg>
        <pc:spChg chg="add">
          <ac:chgData name="aferdite shani" userId="ffe841b2fb17a8b9" providerId="LiveId" clId="{94AF1A21-30D2-4D0C-AA6F-2ADE8804C565}" dt="2019-02-21T10:16:33.063" v="234"/>
          <ac:spMkLst>
            <pc:docMk/>
            <pc:sldMk cId="3563933007" sldId="262"/>
            <ac:spMk id="31" creationId="{F69E7BBA-5F30-4C7B-836F-940613C9B64D}"/>
          </ac:spMkLst>
        </pc:spChg>
      </pc:sldChg>
      <pc:sldChg chg="addSp delSp modSp">
        <pc:chgData name="aferdite shani" userId="ffe841b2fb17a8b9" providerId="LiveId" clId="{94AF1A21-30D2-4D0C-AA6F-2ADE8804C565}" dt="2019-02-21T12:21:14.044" v="1762" actId="1076"/>
        <pc:sldMkLst>
          <pc:docMk/>
          <pc:sldMk cId="787005924" sldId="263"/>
        </pc:sldMkLst>
        <pc:spChg chg="add mod">
          <ac:chgData name="aferdite shani" userId="ffe841b2fb17a8b9" providerId="LiveId" clId="{94AF1A21-30D2-4D0C-AA6F-2ADE8804C565}" dt="2019-02-21T12:21:12.692" v="1761" actId="1076"/>
          <ac:spMkLst>
            <pc:docMk/>
            <pc:sldMk cId="787005924" sldId="263"/>
            <ac:spMk id="2" creationId="{7A9125D2-C16A-43C3-8645-A7439B1A6F8C}"/>
          </ac:spMkLst>
        </pc:spChg>
        <pc:spChg chg="mod">
          <ac:chgData name="aferdite shani" userId="ffe841b2fb17a8b9" providerId="LiveId" clId="{94AF1A21-30D2-4D0C-AA6F-2ADE8804C565}" dt="2019-02-21T10:19:35.185" v="449" actId="5793"/>
          <ac:spMkLst>
            <pc:docMk/>
            <pc:sldMk cId="787005924" sldId="263"/>
            <ac:spMk id="26" creationId="{00000000-0000-0000-0000-000000000000}"/>
          </ac:spMkLst>
        </pc:spChg>
        <pc:graphicFrameChg chg="del modGraphic">
          <ac:chgData name="aferdite shani" userId="ffe841b2fb17a8b9" providerId="LiveId" clId="{94AF1A21-30D2-4D0C-AA6F-2ADE8804C565}" dt="2019-02-21T11:54:15.416" v="1521" actId="478"/>
          <ac:graphicFrameMkLst>
            <pc:docMk/>
            <pc:sldMk cId="787005924" sldId="263"/>
            <ac:graphicFrameMk id="6" creationId="{00000000-0000-0000-0000-000000000000}"/>
          </ac:graphicFrameMkLst>
        </pc:graphicFrameChg>
        <pc:picChg chg="add mod">
          <ac:chgData name="aferdite shani" userId="ffe841b2fb17a8b9" providerId="LiveId" clId="{94AF1A21-30D2-4D0C-AA6F-2ADE8804C565}" dt="2019-02-21T12:21:14.044" v="1762" actId="1076"/>
          <ac:picMkLst>
            <pc:docMk/>
            <pc:sldMk cId="787005924" sldId="263"/>
            <ac:picMk id="18" creationId="{2CD078E3-0581-458A-A52E-D0FADA4DD802}"/>
          </ac:picMkLst>
        </pc:picChg>
      </pc:sldChg>
      <pc:sldChg chg="addSp delSp modSp ord">
        <pc:chgData name="aferdite shani" userId="ffe841b2fb17a8b9" providerId="LiveId" clId="{94AF1A21-30D2-4D0C-AA6F-2ADE8804C565}" dt="2019-02-21T12:19:20.781" v="1752"/>
        <pc:sldMkLst>
          <pc:docMk/>
          <pc:sldMk cId="464416265" sldId="264"/>
        </pc:sldMkLst>
        <pc:spChg chg="del">
          <ac:chgData name="aferdite shani" userId="ffe841b2fb17a8b9" providerId="LiveId" clId="{94AF1A21-30D2-4D0C-AA6F-2ADE8804C565}" dt="2019-02-21T10:16:26.016" v="231" actId="478"/>
          <ac:spMkLst>
            <pc:docMk/>
            <pc:sldMk cId="464416265" sldId="264"/>
            <ac:spMk id="26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0:19:19.789" v="434" actId="14100"/>
          <ac:spMkLst>
            <pc:docMk/>
            <pc:sldMk cId="464416265" sldId="264"/>
            <ac:spMk id="33" creationId="{ACCB6AF7-51F5-4B11-B55A-021A1CBD8EEC}"/>
          </ac:spMkLst>
        </pc:spChg>
        <pc:spChg chg="mod">
          <ac:chgData name="aferdite shani" userId="ffe841b2fb17a8b9" providerId="LiveId" clId="{94AF1A21-30D2-4D0C-AA6F-2ADE8804C565}" dt="2019-02-21T10:19:21.748" v="435" actId="1076"/>
          <ac:spMkLst>
            <pc:docMk/>
            <pc:sldMk cId="464416265" sldId="264"/>
            <ac:spMk id="63" creationId="{00000000-0000-0000-0000-000000000000}"/>
          </ac:spMkLst>
        </pc:spChg>
        <pc:grpChg chg="mod">
          <ac:chgData name="aferdite shani" userId="ffe841b2fb17a8b9" providerId="LiveId" clId="{94AF1A21-30D2-4D0C-AA6F-2ADE8804C565}" dt="2019-02-21T10:19:23.600" v="436" actId="1076"/>
          <ac:grpSpMkLst>
            <pc:docMk/>
            <pc:sldMk cId="464416265" sldId="264"/>
            <ac:grpSpMk id="29" creationId="{00000000-0000-0000-0000-000000000000}"/>
          </ac:grpSpMkLst>
        </pc:grpChg>
      </pc:sldChg>
      <pc:sldChg chg="addSp delSp modSp del">
        <pc:chgData name="aferdite shani" userId="ffe841b2fb17a8b9" providerId="LiveId" clId="{94AF1A21-30D2-4D0C-AA6F-2ADE8804C565}" dt="2019-02-21T12:13:52.840" v="1730" actId="2696"/>
        <pc:sldMkLst>
          <pc:docMk/>
          <pc:sldMk cId="4175000756" sldId="265"/>
        </pc:sldMkLst>
        <pc:spChg chg="del">
          <ac:chgData name="aferdite shani" userId="ffe841b2fb17a8b9" providerId="LiveId" clId="{94AF1A21-30D2-4D0C-AA6F-2ADE8804C565}" dt="2019-02-21T10:16:14.681" v="225" actId="478"/>
          <ac:spMkLst>
            <pc:docMk/>
            <pc:sldMk cId="4175000756" sldId="265"/>
            <ac:spMk id="26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0:19:02.624" v="408" actId="120"/>
          <ac:spMkLst>
            <pc:docMk/>
            <pc:sldMk cId="4175000756" sldId="265"/>
            <ac:spMk id="30" creationId="{3278A746-4BC0-423D-86BB-5E8BCA115E39}"/>
          </ac:spMkLst>
        </pc:spChg>
        <pc:spChg chg="del">
          <ac:chgData name="aferdite shani" userId="ffe841b2fb17a8b9" providerId="LiveId" clId="{94AF1A21-30D2-4D0C-AA6F-2ADE8804C565}" dt="2019-02-21T12:05:51.598" v="1645" actId="478"/>
          <ac:spMkLst>
            <pc:docMk/>
            <pc:sldMk cId="4175000756" sldId="265"/>
            <ac:spMk id="7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5:48.165" v="1644" actId="478"/>
          <ac:spMkLst>
            <pc:docMk/>
            <pc:sldMk cId="4175000756" sldId="265"/>
            <ac:spMk id="83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5:53.053" v="1646" actId="478"/>
          <ac:spMkLst>
            <pc:docMk/>
            <pc:sldMk cId="4175000756" sldId="265"/>
            <ac:spMk id="87" creationId="{00000000-0000-0000-0000-000000000000}"/>
          </ac:spMkLst>
        </pc:spChg>
      </pc:sldChg>
      <pc:sldChg chg="addSp delSp modSp ord">
        <pc:chgData name="aferdite shani" userId="ffe841b2fb17a8b9" providerId="LiveId" clId="{94AF1A21-30D2-4D0C-AA6F-2ADE8804C565}" dt="2019-02-21T11:08:02.029" v="1174" actId="14100"/>
        <pc:sldMkLst>
          <pc:docMk/>
          <pc:sldMk cId="3331723722" sldId="266"/>
        </pc:sldMkLst>
        <pc:spChg chg="add del mod">
          <ac:chgData name="aferdite shani" userId="ffe841b2fb17a8b9" providerId="LiveId" clId="{94AF1A21-30D2-4D0C-AA6F-2ADE8804C565}" dt="2019-02-21T10:46:54.969" v="850" actId="478"/>
          <ac:spMkLst>
            <pc:docMk/>
            <pc:sldMk cId="3331723722" sldId="266"/>
            <ac:spMk id="2" creationId="{307C926F-183A-4F24-BFF3-A7C7F3C168F1}"/>
          </ac:spMkLst>
        </pc:spChg>
        <pc:spChg chg="add mod">
          <ac:chgData name="aferdite shani" userId="ffe841b2fb17a8b9" providerId="LiveId" clId="{94AF1A21-30D2-4D0C-AA6F-2ADE8804C565}" dt="2019-02-21T11:07:56.673" v="1173" actId="1076"/>
          <ac:spMkLst>
            <pc:docMk/>
            <pc:sldMk cId="3331723722" sldId="266"/>
            <ac:spMk id="3" creationId="{30A5E547-99CE-4290-8F66-92BAB8D0ECA2}"/>
          </ac:spMkLst>
        </pc:spChg>
        <pc:spChg chg="del mod">
          <ac:chgData name="aferdite shani" userId="ffe841b2fb17a8b9" providerId="LiveId" clId="{94AF1A21-30D2-4D0C-AA6F-2ADE8804C565}" dt="2019-02-21T10:46:36.438" v="847" actId="478"/>
          <ac:spMkLst>
            <pc:docMk/>
            <pc:sldMk cId="3331723722" sldId="266"/>
            <ac:spMk id="6" creationId="{00000000-0000-0000-0000-000000000000}"/>
          </ac:spMkLst>
        </pc:spChg>
        <pc:spChg chg="del mod">
          <ac:chgData name="aferdite shani" userId="ffe841b2fb17a8b9" providerId="LiveId" clId="{94AF1A21-30D2-4D0C-AA6F-2ADE8804C565}" dt="2019-02-21T10:46:54.969" v="852"/>
          <ac:spMkLst>
            <pc:docMk/>
            <pc:sldMk cId="3331723722" sldId="266"/>
            <ac:spMk id="7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0:49:42.892" v="885" actId="20577"/>
          <ac:spMkLst>
            <pc:docMk/>
            <pc:sldMk cId="3331723722" sldId="266"/>
            <ac:spMk id="16" creationId="{1F258F41-7899-4C33-A1DB-31C2C25242A0}"/>
          </ac:spMkLst>
        </pc:spChg>
        <pc:spChg chg="add del mod">
          <ac:chgData name="aferdite shani" userId="ffe841b2fb17a8b9" providerId="LiveId" clId="{94AF1A21-30D2-4D0C-AA6F-2ADE8804C565}" dt="2019-02-21T10:52:16.538" v="891" actId="478"/>
          <ac:spMkLst>
            <pc:docMk/>
            <pc:sldMk cId="3331723722" sldId="266"/>
            <ac:spMk id="17" creationId="{AEFCFB68-51E4-48A0-B007-996E887EC7E5}"/>
          </ac:spMkLst>
        </pc:spChg>
        <pc:spChg chg="add mod">
          <ac:chgData name="aferdite shani" userId="ffe841b2fb17a8b9" providerId="LiveId" clId="{94AF1A21-30D2-4D0C-AA6F-2ADE8804C565}" dt="2019-02-21T10:46:58.773" v="853" actId="1076"/>
          <ac:spMkLst>
            <pc:docMk/>
            <pc:sldMk cId="3331723722" sldId="266"/>
            <ac:spMk id="18" creationId="{73A185B2-B23B-405F-95BA-9016140686FB}"/>
          </ac:spMkLst>
        </pc:spChg>
        <pc:spChg chg="add mod">
          <ac:chgData name="aferdite shani" userId="ffe841b2fb17a8b9" providerId="LiveId" clId="{94AF1A21-30D2-4D0C-AA6F-2ADE8804C565}" dt="2019-02-21T11:07:49.396" v="1171" actId="948"/>
          <ac:spMkLst>
            <pc:docMk/>
            <pc:sldMk cId="3331723722" sldId="266"/>
            <ac:spMk id="19" creationId="{238D261D-B31B-4046-A710-D89F5852FE4C}"/>
          </ac:spMkLst>
        </pc:spChg>
        <pc:spChg chg="del mod">
          <ac:chgData name="aferdite shani" userId="ffe841b2fb17a8b9" providerId="LiveId" clId="{94AF1A21-30D2-4D0C-AA6F-2ADE8804C565}" dt="2019-02-21T10:16:22.469" v="230" actId="478"/>
          <ac:spMkLst>
            <pc:docMk/>
            <pc:sldMk cId="3331723722" sldId="266"/>
            <ac:spMk id="26" creationId="{00000000-0000-0000-0000-000000000000}"/>
          </ac:spMkLst>
        </pc:spChg>
        <pc:picChg chg="add del mod ord">
          <ac:chgData name="aferdite shani" userId="ffe841b2fb17a8b9" providerId="LiveId" clId="{94AF1A21-30D2-4D0C-AA6F-2ADE8804C565}" dt="2019-02-21T10:48:34.207" v="860" actId="478"/>
          <ac:picMkLst>
            <pc:docMk/>
            <pc:sldMk cId="3331723722" sldId="266"/>
            <ac:picMk id="4" creationId="{95DF2565-20EB-453E-A5BA-6A52420090DD}"/>
          </ac:picMkLst>
        </pc:picChg>
        <pc:picChg chg="add mod">
          <ac:chgData name="aferdite shani" userId="ffe841b2fb17a8b9" providerId="LiveId" clId="{94AF1A21-30D2-4D0C-AA6F-2ADE8804C565}" dt="2019-02-21T11:07:54.819" v="1172" actId="1076"/>
          <ac:picMkLst>
            <pc:docMk/>
            <pc:sldMk cId="3331723722" sldId="266"/>
            <ac:picMk id="22" creationId="{F16489A1-51BB-4982-B6A3-90B300176198}"/>
          </ac:picMkLst>
        </pc:picChg>
        <pc:picChg chg="add mod ord">
          <ac:chgData name="aferdite shani" userId="ffe841b2fb17a8b9" providerId="LiveId" clId="{94AF1A21-30D2-4D0C-AA6F-2ADE8804C565}" dt="2019-02-21T11:08:02.029" v="1174" actId="14100"/>
          <ac:picMkLst>
            <pc:docMk/>
            <pc:sldMk cId="3331723722" sldId="266"/>
            <ac:picMk id="24" creationId="{18D75BF7-C030-48B0-AD7D-B5C54907E5DC}"/>
          </ac:picMkLst>
        </pc:picChg>
        <pc:picChg chg="add del">
          <ac:chgData name="aferdite shani" userId="ffe841b2fb17a8b9" providerId="LiveId" clId="{94AF1A21-30D2-4D0C-AA6F-2ADE8804C565}" dt="2019-02-21T10:51:40.795" v="889"/>
          <ac:picMkLst>
            <pc:docMk/>
            <pc:sldMk cId="3331723722" sldId="266"/>
            <ac:picMk id="27" creationId="{7C13D8AF-3959-4251-9603-37BF2729C8BF}"/>
          </ac:picMkLst>
        </pc:picChg>
        <pc:cxnChg chg="mod">
          <ac:chgData name="aferdite shani" userId="ffe841b2fb17a8b9" providerId="LiveId" clId="{94AF1A21-30D2-4D0C-AA6F-2ADE8804C565}" dt="2019-02-21T10:44:56.054" v="836" actId="14100"/>
          <ac:cxnSpMkLst>
            <pc:docMk/>
            <pc:sldMk cId="3331723722" sldId="266"/>
            <ac:cxnSpMk id="8" creationId="{00000000-0000-0000-0000-000000000000}"/>
          </ac:cxnSpMkLst>
        </pc:cxnChg>
      </pc:sldChg>
      <pc:sldChg chg="addSp delSp modSp">
        <pc:chgData name="aferdite shani" userId="ffe841b2fb17a8b9" providerId="LiveId" clId="{94AF1A21-30D2-4D0C-AA6F-2ADE8804C565}" dt="2019-02-21T12:12:14.604" v="1717" actId="1076"/>
        <pc:sldMkLst>
          <pc:docMk/>
          <pc:sldMk cId="3540716187" sldId="267"/>
        </pc:sldMkLst>
        <pc:spChg chg="del">
          <ac:chgData name="aferdite shani" userId="ffe841b2fb17a8b9" providerId="LiveId" clId="{94AF1A21-30D2-4D0C-AA6F-2ADE8804C565}" dt="2019-02-21T12:09:50.213" v="1696" actId="478"/>
          <ac:spMkLst>
            <pc:docMk/>
            <pc:sldMk cId="3540716187" sldId="267"/>
            <ac:spMk id="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50.213" v="1696" actId="478"/>
          <ac:spMkLst>
            <pc:docMk/>
            <pc:sldMk cId="3540716187" sldId="267"/>
            <ac:spMk id="8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50.213" v="1696" actId="478"/>
          <ac:spMkLst>
            <pc:docMk/>
            <pc:sldMk cId="3540716187" sldId="267"/>
            <ac:spMk id="15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50.213" v="1696" actId="478"/>
          <ac:spMkLst>
            <pc:docMk/>
            <pc:sldMk cId="3540716187" sldId="267"/>
            <ac:spMk id="1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53.589" v="1697" actId="478"/>
          <ac:spMkLst>
            <pc:docMk/>
            <pc:sldMk cId="3540716187" sldId="267"/>
            <ac:spMk id="2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53.589" v="1697" actId="478"/>
          <ac:spMkLst>
            <pc:docMk/>
            <pc:sldMk cId="3540716187" sldId="267"/>
            <ac:spMk id="2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0:16:05.523" v="221" actId="478"/>
          <ac:spMkLst>
            <pc:docMk/>
            <pc:sldMk cId="3540716187" sldId="267"/>
            <ac:spMk id="2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50.213" v="1696" actId="478"/>
          <ac:spMkLst>
            <pc:docMk/>
            <pc:sldMk cId="3540716187" sldId="267"/>
            <ac:spMk id="2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3.965" v="1695" actId="478"/>
          <ac:spMkLst>
            <pc:docMk/>
            <pc:sldMk cId="3540716187" sldId="267"/>
            <ac:spMk id="2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50.213" v="1696" actId="478"/>
          <ac:spMkLst>
            <pc:docMk/>
            <pc:sldMk cId="3540716187" sldId="267"/>
            <ac:spMk id="3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3.965" v="1695" actId="478"/>
          <ac:spMkLst>
            <pc:docMk/>
            <pc:sldMk cId="3540716187" sldId="267"/>
            <ac:spMk id="3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3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3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40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3.965" v="1695" actId="478"/>
          <ac:spMkLst>
            <pc:docMk/>
            <pc:sldMk cId="3540716187" sldId="267"/>
            <ac:spMk id="45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3.965" v="1695" actId="478"/>
          <ac:spMkLst>
            <pc:docMk/>
            <pc:sldMk cId="3540716187" sldId="267"/>
            <ac:spMk id="4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4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48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4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3.965" v="1695" actId="478"/>
          <ac:spMkLst>
            <pc:docMk/>
            <pc:sldMk cId="3540716187" sldId="267"/>
            <ac:spMk id="50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51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5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53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5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55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56.229" v="1698" actId="478"/>
          <ac:spMkLst>
            <pc:docMk/>
            <pc:sldMk cId="3540716187" sldId="267"/>
            <ac:spMk id="5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3.965" v="1695" actId="478"/>
          <ac:spMkLst>
            <pc:docMk/>
            <pc:sldMk cId="3540716187" sldId="267"/>
            <ac:spMk id="61" creationId="{00000000-0000-0000-0000-000000000000}"/>
          </ac:spMkLst>
        </pc:spChg>
        <pc:spChg chg="mod">
          <ac:chgData name="aferdite shani" userId="ffe841b2fb17a8b9" providerId="LiveId" clId="{94AF1A21-30D2-4D0C-AA6F-2ADE8804C565}" dt="2019-02-21T12:10:05.557" v="1700" actId="1076"/>
          <ac:spMkLst>
            <pc:docMk/>
            <pc:sldMk cId="3540716187" sldId="267"/>
            <ac:spMk id="6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56.229" v="1698" actId="478"/>
          <ac:spMkLst>
            <pc:docMk/>
            <pc:sldMk cId="3540716187" sldId="267"/>
            <ac:spMk id="63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0:18:28.261" v="371" actId="14100"/>
          <ac:spMkLst>
            <pc:docMk/>
            <pc:sldMk cId="3540716187" sldId="267"/>
            <ac:spMk id="70" creationId="{591D4DC4-E5E7-440E-81BD-5AE347970966}"/>
          </ac:spMkLst>
        </pc:spChg>
        <pc:spChg chg="add mod">
          <ac:chgData name="aferdite shani" userId="ffe841b2fb17a8b9" providerId="LiveId" clId="{94AF1A21-30D2-4D0C-AA6F-2ADE8804C565}" dt="2019-02-21T12:12:14.604" v="1717" actId="1076"/>
          <ac:spMkLst>
            <pc:docMk/>
            <pc:sldMk cId="3540716187" sldId="267"/>
            <ac:spMk id="79" creationId="{72896C70-E045-4560-90E3-9BC23315A877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10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09:40.590" v="1694" actId="478"/>
          <ac:spMkLst>
            <pc:docMk/>
            <pc:sldMk cId="3540716187" sldId="267"/>
            <ac:spMk id="103" creationId="{00000000-0000-0000-0000-000000000000}"/>
          </ac:spMkLst>
        </pc:spChg>
        <pc:grpChg chg="del">
          <ac:chgData name="aferdite shani" userId="ffe841b2fb17a8b9" providerId="LiveId" clId="{94AF1A21-30D2-4D0C-AA6F-2ADE8804C565}" dt="2019-02-21T12:09:40.590" v="1694" actId="478"/>
          <ac:grpSpMkLst>
            <pc:docMk/>
            <pc:sldMk cId="3540716187" sldId="267"/>
            <ac:grpSpMk id="2" creationId="{00000000-0000-0000-0000-000000000000}"/>
          </ac:grpSpMkLst>
        </pc:grpChg>
        <pc:grpChg chg="del">
          <ac:chgData name="aferdite shani" userId="ffe841b2fb17a8b9" providerId="LiveId" clId="{94AF1A21-30D2-4D0C-AA6F-2ADE8804C565}" dt="2019-02-21T12:09:40.590" v="1694" actId="478"/>
          <ac:grpSpMkLst>
            <pc:docMk/>
            <pc:sldMk cId="3540716187" sldId="267"/>
            <ac:grpSpMk id="3" creationId="{00000000-0000-0000-0000-000000000000}"/>
          </ac:grpSpMkLst>
        </pc:grpChg>
        <pc:grpChg chg="del">
          <ac:chgData name="aferdite shani" userId="ffe841b2fb17a8b9" providerId="LiveId" clId="{94AF1A21-30D2-4D0C-AA6F-2ADE8804C565}" dt="2019-02-21T12:09:40.590" v="1694" actId="478"/>
          <ac:grpSpMkLst>
            <pc:docMk/>
            <pc:sldMk cId="3540716187" sldId="267"/>
            <ac:grpSpMk id="4" creationId="{00000000-0000-0000-0000-000000000000}"/>
          </ac:grpSpMkLst>
        </pc:grpChg>
        <pc:grpChg chg="mod">
          <ac:chgData name="aferdite shani" userId="ffe841b2fb17a8b9" providerId="LiveId" clId="{94AF1A21-30D2-4D0C-AA6F-2ADE8804C565}" dt="2019-02-21T10:18:25.445" v="370" actId="1076"/>
          <ac:grpSpMkLst>
            <pc:docMk/>
            <pc:sldMk cId="3540716187" sldId="267"/>
            <ac:grpSpMk id="66" creationId="{00000000-0000-0000-0000-000000000000}"/>
          </ac:grpSpMkLst>
        </pc:grpChg>
        <pc:picChg chg="add mod">
          <ac:chgData name="aferdite shani" userId="ffe841b2fb17a8b9" providerId="LiveId" clId="{94AF1A21-30D2-4D0C-AA6F-2ADE8804C565}" dt="2019-02-21T12:10:12.189" v="1703" actId="1076"/>
          <ac:picMkLst>
            <pc:docMk/>
            <pc:sldMk cId="3540716187" sldId="267"/>
            <ac:picMk id="71" creationId="{3D7043AD-7E16-47F4-84D1-C6CA442D14B2}"/>
          </ac:picMkLst>
        </pc:picChg>
        <pc:picChg chg="add mod">
          <ac:chgData name="aferdite shani" userId="ffe841b2fb17a8b9" providerId="LiveId" clId="{94AF1A21-30D2-4D0C-AA6F-2ADE8804C565}" dt="2019-02-21T12:12:10.956" v="1716" actId="1076"/>
          <ac:picMkLst>
            <pc:docMk/>
            <pc:sldMk cId="3540716187" sldId="267"/>
            <ac:picMk id="77" creationId="{4A41E93D-5B36-4313-9766-487553061C87}"/>
          </ac:picMkLst>
        </pc:picChg>
        <pc:cxnChg chg="del">
          <ac:chgData name="aferdite shani" userId="ffe841b2fb17a8b9" providerId="LiveId" clId="{94AF1A21-30D2-4D0C-AA6F-2ADE8804C565}" dt="2019-02-21T12:09:50.213" v="1696" actId="478"/>
          <ac:cxnSpMkLst>
            <pc:docMk/>
            <pc:sldMk cId="3540716187" sldId="267"/>
            <ac:cxnSpMk id="64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50.213" v="1696" actId="478"/>
          <ac:cxnSpMkLst>
            <pc:docMk/>
            <pc:sldMk cId="3540716187" sldId="267"/>
            <ac:cxnSpMk id="65" creationId="{00000000-0000-0000-0000-000000000000}"/>
          </ac:cxnSpMkLst>
        </pc:cxnChg>
        <pc:cxnChg chg="del mod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72" creationId="{00000000-0000-0000-0000-000000000000}"/>
          </ac:cxnSpMkLst>
        </pc:cxnChg>
        <pc:cxnChg chg="del mod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73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74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75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76" creationId="{00000000-0000-0000-0000-000000000000}"/>
          </ac:cxnSpMkLst>
        </pc:cxnChg>
        <pc:cxnChg chg="del mod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78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80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81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82" creationId="{00000000-0000-0000-0000-000000000000}"/>
          </ac:cxnSpMkLst>
        </pc:cxnChg>
        <pc:cxnChg chg="del mod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89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90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91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0.590" v="1694" actId="478"/>
          <ac:cxnSpMkLst>
            <pc:docMk/>
            <pc:sldMk cId="3540716187" sldId="267"/>
            <ac:cxnSpMk id="97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09:43.965" v="1695" actId="478"/>
          <ac:cxnSpMkLst>
            <pc:docMk/>
            <pc:sldMk cId="3540716187" sldId="267"/>
            <ac:cxnSpMk id="99" creationId="{00000000-0000-0000-0000-000000000000}"/>
          </ac:cxnSpMkLst>
        </pc:cxnChg>
      </pc:sldChg>
      <pc:sldChg chg="addSp delSp modSp">
        <pc:chgData name="aferdite shani" userId="ffe841b2fb17a8b9" providerId="LiveId" clId="{94AF1A21-30D2-4D0C-AA6F-2ADE8804C565}" dt="2019-02-21T12:20:09.063" v="1756"/>
        <pc:sldMkLst>
          <pc:docMk/>
          <pc:sldMk cId="2977894220" sldId="268"/>
        </pc:sldMkLst>
        <pc:spChg chg="add del mod">
          <ac:chgData name="aferdite shani" userId="ffe841b2fb17a8b9" providerId="LiveId" clId="{94AF1A21-30D2-4D0C-AA6F-2ADE8804C565}" dt="2019-02-21T12:20:09.063" v="1756"/>
          <ac:spMkLst>
            <pc:docMk/>
            <pc:sldMk cId="2977894220" sldId="268"/>
            <ac:spMk id="5" creationId="{B79DD925-057B-4B8A-BD56-1C416CAB82F8}"/>
          </ac:spMkLst>
        </pc:spChg>
        <pc:spChg chg="del">
          <ac:chgData name="aferdite shani" userId="ffe841b2fb17a8b9" providerId="LiveId" clId="{94AF1A21-30D2-4D0C-AA6F-2ADE8804C565}" dt="2019-02-21T12:13:30.333" v="1720" actId="478"/>
          <ac:spMkLst>
            <pc:docMk/>
            <pc:sldMk cId="2977894220" sldId="268"/>
            <ac:spMk id="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30.333" v="1720" actId="478"/>
          <ac:spMkLst>
            <pc:docMk/>
            <pc:sldMk cId="2977894220" sldId="268"/>
            <ac:spMk id="8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2:20:06.549" v="1755" actId="1076"/>
          <ac:spMkLst>
            <pc:docMk/>
            <pc:sldMk cId="2977894220" sldId="268"/>
            <ac:spMk id="10" creationId="{232E4319-FB67-4139-AAA2-D2AD39D03582}"/>
          </ac:spMkLst>
        </pc:spChg>
        <pc:spChg chg="del">
          <ac:chgData name="aferdite shani" userId="ffe841b2fb17a8b9" providerId="LiveId" clId="{94AF1A21-30D2-4D0C-AA6F-2ADE8804C565}" dt="2019-02-21T12:13:30.333" v="1720" actId="478"/>
          <ac:spMkLst>
            <pc:docMk/>
            <pc:sldMk cId="2977894220" sldId="268"/>
            <ac:spMk id="15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30.333" v="1720" actId="478"/>
          <ac:spMkLst>
            <pc:docMk/>
            <pc:sldMk cId="2977894220" sldId="268"/>
            <ac:spMk id="1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48.940" v="1729" actId="478"/>
          <ac:spMkLst>
            <pc:docMk/>
            <pc:sldMk cId="2977894220" sldId="268"/>
            <ac:spMk id="2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48.940" v="1729" actId="478"/>
          <ac:spMkLst>
            <pc:docMk/>
            <pc:sldMk cId="2977894220" sldId="268"/>
            <ac:spMk id="2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0:16:09.554" v="223" actId="478"/>
          <ac:spMkLst>
            <pc:docMk/>
            <pc:sldMk cId="2977894220" sldId="268"/>
            <ac:spMk id="2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7.284" v="1719" actId="478"/>
          <ac:spMkLst>
            <pc:docMk/>
            <pc:sldMk cId="2977894220" sldId="268"/>
            <ac:spMk id="2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7.284" v="1719" actId="478"/>
          <ac:spMkLst>
            <pc:docMk/>
            <pc:sldMk cId="2977894220" sldId="268"/>
            <ac:spMk id="2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7.284" v="1719" actId="478"/>
          <ac:spMkLst>
            <pc:docMk/>
            <pc:sldMk cId="2977894220" sldId="268"/>
            <ac:spMk id="3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7.284" v="1719" actId="478"/>
          <ac:spMkLst>
            <pc:docMk/>
            <pc:sldMk cId="2977894220" sldId="268"/>
            <ac:spMk id="3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3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3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40" creationId="{00000000-0000-0000-0000-000000000000}"/>
          </ac:spMkLst>
        </pc:spChg>
        <pc:spChg chg="add del mod">
          <ac:chgData name="aferdite shani" userId="ffe841b2fb17a8b9" providerId="LiveId" clId="{94AF1A21-30D2-4D0C-AA6F-2ADE8804C565}" dt="2019-02-21T12:13:43.724" v="1726" actId="478"/>
          <ac:spMkLst>
            <pc:docMk/>
            <pc:sldMk cId="2977894220" sldId="268"/>
            <ac:spMk id="45" creationId="{00000000-0000-0000-0000-000000000000}"/>
          </ac:spMkLst>
        </pc:spChg>
        <pc:spChg chg="add del mod">
          <ac:chgData name="aferdite shani" userId="ffe841b2fb17a8b9" providerId="LiveId" clId="{94AF1A21-30D2-4D0C-AA6F-2ADE8804C565}" dt="2019-02-21T12:13:43.724" v="1726" actId="478"/>
          <ac:spMkLst>
            <pc:docMk/>
            <pc:sldMk cId="2977894220" sldId="268"/>
            <ac:spMk id="46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4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48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49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50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51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5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53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54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55" creationId="{00000000-0000-0000-0000-000000000000}"/>
          </ac:spMkLst>
        </pc:spChg>
        <pc:spChg chg="add del mod">
          <ac:chgData name="aferdite shani" userId="ffe841b2fb17a8b9" providerId="LiveId" clId="{94AF1A21-30D2-4D0C-AA6F-2ADE8804C565}" dt="2019-02-21T12:13:45.741" v="1727" actId="478"/>
          <ac:spMkLst>
            <pc:docMk/>
            <pc:sldMk cId="2977894220" sldId="268"/>
            <ac:spMk id="56" creationId="{00000000-0000-0000-0000-000000000000}"/>
          </ac:spMkLst>
        </pc:spChg>
        <pc:spChg chg="add del mod">
          <ac:chgData name="aferdite shani" userId="ffe841b2fb17a8b9" providerId="LiveId" clId="{94AF1A21-30D2-4D0C-AA6F-2ADE8804C565}" dt="2019-02-21T12:13:43.724" v="1726" actId="478"/>
          <ac:spMkLst>
            <pc:docMk/>
            <pc:sldMk cId="2977894220" sldId="268"/>
            <ac:spMk id="61" creationId="{00000000-0000-0000-0000-000000000000}"/>
          </ac:spMkLst>
        </pc:spChg>
        <pc:spChg chg="add del mod">
          <ac:chgData name="aferdite shani" userId="ffe841b2fb17a8b9" providerId="LiveId" clId="{94AF1A21-30D2-4D0C-AA6F-2ADE8804C565}" dt="2019-02-21T12:13:43.724" v="1726" actId="478"/>
          <ac:spMkLst>
            <pc:docMk/>
            <pc:sldMk cId="2977894220" sldId="268"/>
            <ac:spMk id="62" creationId="{00000000-0000-0000-0000-000000000000}"/>
          </ac:spMkLst>
        </pc:spChg>
        <pc:spChg chg="add del mod">
          <ac:chgData name="aferdite shani" userId="ffe841b2fb17a8b9" providerId="LiveId" clId="{94AF1A21-30D2-4D0C-AA6F-2ADE8804C565}" dt="2019-02-21T12:13:45.741" v="1727" actId="478"/>
          <ac:spMkLst>
            <pc:docMk/>
            <pc:sldMk cId="2977894220" sldId="268"/>
            <ac:spMk id="63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0:18:41.727" v="393" actId="120"/>
          <ac:spMkLst>
            <pc:docMk/>
            <pc:sldMk cId="2977894220" sldId="268"/>
            <ac:spMk id="71" creationId="{9D1F62C9-A866-492D-8184-6AC36788AAB9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102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2:13:21.214" v="1718" actId="478"/>
          <ac:spMkLst>
            <pc:docMk/>
            <pc:sldMk cId="2977894220" sldId="268"/>
            <ac:spMk id="103" creationId="{00000000-0000-0000-0000-000000000000}"/>
          </ac:spMkLst>
        </pc:spChg>
        <pc:grpChg chg="del">
          <ac:chgData name="aferdite shani" userId="ffe841b2fb17a8b9" providerId="LiveId" clId="{94AF1A21-30D2-4D0C-AA6F-2ADE8804C565}" dt="2019-02-21T12:13:21.214" v="1718" actId="478"/>
          <ac:grpSpMkLst>
            <pc:docMk/>
            <pc:sldMk cId="2977894220" sldId="268"/>
            <ac:grpSpMk id="2" creationId="{00000000-0000-0000-0000-000000000000}"/>
          </ac:grpSpMkLst>
        </pc:grpChg>
        <pc:grpChg chg="del">
          <ac:chgData name="aferdite shani" userId="ffe841b2fb17a8b9" providerId="LiveId" clId="{94AF1A21-30D2-4D0C-AA6F-2ADE8804C565}" dt="2019-02-21T12:13:21.214" v="1718" actId="478"/>
          <ac:grpSpMkLst>
            <pc:docMk/>
            <pc:sldMk cId="2977894220" sldId="268"/>
            <ac:grpSpMk id="3" creationId="{00000000-0000-0000-0000-000000000000}"/>
          </ac:grpSpMkLst>
        </pc:grpChg>
        <pc:grpChg chg="del">
          <ac:chgData name="aferdite shani" userId="ffe841b2fb17a8b9" providerId="LiveId" clId="{94AF1A21-30D2-4D0C-AA6F-2ADE8804C565}" dt="2019-02-21T12:13:21.214" v="1718" actId="478"/>
          <ac:grpSpMkLst>
            <pc:docMk/>
            <pc:sldMk cId="2977894220" sldId="268"/>
            <ac:grpSpMk id="4" creationId="{00000000-0000-0000-0000-000000000000}"/>
          </ac:grpSpMkLst>
        </pc:grpChg>
        <pc:grpChg chg="mod">
          <ac:chgData name="aferdite shani" userId="ffe841b2fb17a8b9" providerId="LiveId" clId="{94AF1A21-30D2-4D0C-AA6F-2ADE8804C565}" dt="2019-02-21T10:18:45.486" v="394" actId="1076"/>
          <ac:grpSpMkLst>
            <pc:docMk/>
            <pc:sldMk cId="2977894220" sldId="268"/>
            <ac:grpSpMk id="66" creationId="{00000000-0000-0000-0000-000000000000}"/>
          </ac:grpSpMkLst>
        </pc:grpChg>
        <pc:picChg chg="add del mod">
          <ac:chgData name="aferdite shani" userId="ffe841b2fb17a8b9" providerId="LiveId" clId="{94AF1A21-30D2-4D0C-AA6F-2ADE8804C565}" dt="2019-02-21T12:13:41.260" v="1725" actId="478"/>
          <ac:picMkLst>
            <pc:docMk/>
            <pc:sldMk cId="2977894220" sldId="268"/>
            <ac:picMk id="69" creationId="{00000000-0000-0000-0000-000000000000}"/>
          </ac:picMkLst>
        </pc:picChg>
        <pc:picChg chg="add del mod">
          <ac:chgData name="aferdite shani" userId="ffe841b2fb17a8b9" providerId="LiveId" clId="{94AF1A21-30D2-4D0C-AA6F-2ADE8804C565}" dt="2019-02-21T12:13:47.028" v="1728" actId="1076"/>
          <ac:picMkLst>
            <pc:docMk/>
            <pc:sldMk cId="2977894220" sldId="268"/>
            <ac:picMk id="70" creationId="{00000000-0000-0000-0000-000000000000}"/>
          </ac:picMkLst>
        </pc:picChg>
        <pc:picChg chg="add del mod">
          <ac:chgData name="aferdite shani" userId="ffe841b2fb17a8b9" providerId="LiveId" clId="{94AF1A21-30D2-4D0C-AA6F-2ADE8804C565}" dt="2019-02-21T12:15:32.805" v="1738" actId="478"/>
          <ac:picMkLst>
            <pc:docMk/>
            <pc:sldMk cId="2977894220" sldId="268"/>
            <ac:picMk id="77" creationId="{0701BEBE-F72F-4450-B0AE-AFF93CBEDE49}"/>
          </ac:picMkLst>
        </pc:picChg>
        <pc:cxnChg chg="del">
          <ac:chgData name="aferdite shani" userId="ffe841b2fb17a8b9" providerId="LiveId" clId="{94AF1A21-30D2-4D0C-AA6F-2ADE8804C565}" dt="2019-02-21T12:13:30.333" v="1720" actId="478"/>
          <ac:cxnSpMkLst>
            <pc:docMk/>
            <pc:sldMk cId="2977894220" sldId="268"/>
            <ac:cxnSpMk id="64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30.333" v="1720" actId="478"/>
          <ac:cxnSpMkLst>
            <pc:docMk/>
            <pc:sldMk cId="2977894220" sldId="268"/>
            <ac:cxnSpMk id="65" creationId="{00000000-0000-0000-0000-000000000000}"/>
          </ac:cxnSpMkLst>
        </pc:cxnChg>
        <pc:cxnChg chg="del mod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72" creationId="{00000000-0000-0000-0000-000000000000}"/>
          </ac:cxnSpMkLst>
        </pc:cxnChg>
        <pc:cxnChg chg="del mod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73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74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75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76" creationId="{00000000-0000-0000-0000-000000000000}"/>
          </ac:cxnSpMkLst>
        </pc:cxnChg>
        <pc:cxnChg chg="del mod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78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80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81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82" creationId="{00000000-0000-0000-0000-000000000000}"/>
          </ac:cxnSpMkLst>
        </pc:cxnChg>
        <pc:cxnChg chg="del mod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89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90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91" creationId="{00000000-0000-0000-0000-000000000000}"/>
          </ac:cxnSpMkLst>
        </pc:cxnChg>
        <pc:cxnChg chg="del">
          <ac:chgData name="aferdite shani" userId="ffe841b2fb17a8b9" providerId="LiveId" clId="{94AF1A21-30D2-4D0C-AA6F-2ADE8804C565}" dt="2019-02-21T12:13:21.214" v="1718" actId="478"/>
          <ac:cxnSpMkLst>
            <pc:docMk/>
            <pc:sldMk cId="2977894220" sldId="268"/>
            <ac:cxnSpMk id="97" creationId="{00000000-0000-0000-0000-000000000000}"/>
          </ac:cxnSpMkLst>
        </pc:cxnChg>
        <pc:cxnChg chg="add del mod">
          <ac:chgData name="aferdite shani" userId="ffe841b2fb17a8b9" providerId="LiveId" clId="{94AF1A21-30D2-4D0C-AA6F-2ADE8804C565}" dt="2019-02-21T12:13:43.724" v="1726" actId="478"/>
          <ac:cxnSpMkLst>
            <pc:docMk/>
            <pc:sldMk cId="2977894220" sldId="268"/>
            <ac:cxnSpMk id="99" creationId="{00000000-0000-0000-0000-000000000000}"/>
          </ac:cxnSpMkLst>
        </pc:cxnChg>
      </pc:sldChg>
      <pc:sldChg chg="addSp delSp modSp ord">
        <pc:chgData name="aferdite shani" userId="ffe841b2fb17a8b9" providerId="LiveId" clId="{94AF1A21-30D2-4D0C-AA6F-2ADE8804C565}" dt="2019-02-21T12:05:40.505" v="1643" actId="5793"/>
        <pc:sldMkLst>
          <pc:docMk/>
          <pc:sldMk cId="56142086" sldId="269"/>
        </pc:sldMkLst>
        <pc:spChg chg="del mod">
          <ac:chgData name="aferdite shani" userId="ffe841b2fb17a8b9" providerId="LiveId" clId="{94AF1A21-30D2-4D0C-AA6F-2ADE8804C565}" dt="2019-02-21T10:18:01.975" v="343"/>
          <ac:spMkLst>
            <pc:docMk/>
            <pc:sldMk cId="56142086" sldId="269"/>
            <ac:spMk id="26" creationId="{00000000-0000-0000-0000-000000000000}"/>
          </ac:spMkLst>
        </pc:spChg>
        <pc:spChg chg="add mod">
          <ac:chgData name="aferdite shani" userId="ffe841b2fb17a8b9" providerId="LiveId" clId="{94AF1A21-30D2-4D0C-AA6F-2ADE8804C565}" dt="2019-02-21T12:05:40.505" v="1643" actId="5793"/>
          <ac:spMkLst>
            <pc:docMk/>
            <pc:sldMk cId="56142086" sldId="269"/>
            <ac:spMk id="50" creationId="{59043191-E771-4DDC-A0A6-59C652E7DF2E}"/>
          </ac:spMkLst>
        </pc:spChg>
        <pc:spChg chg="add del mod">
          <ac:chgData name="aferdite shani" userId="ffe841b2fb17a8b9" providerId="LiveId" clId="{94AF1A21-30D2-4D0C-AA6F-2ADE8804C565}" dt="2019-02-21T11:07:13.742" v="1165"/>
          <ac:spMkLst>
            <pc:docMk/>
            <pc:sldMk cId="56142086" sldId="269"/>
            <ac:spMk id="51" creationId="{B2122A99-99D0-410C-8861-0FF4B944312C}"/>
          </ac:spMkLst>
        </pc:spChg>
      </pc:sldChg>
      <pc:sldChg chg="addSp delSp modSp add del ord">
        <pc:chgData name="aferdite shani" userId="ffe841b2fb17a8b9" providerId="LiveId" clId="{94AF1A21-30D2-4D0C-AA6F-2ADE8804C565}" dt="2019-02-21T15:46:02.818" v="1775" actId="1076"/>
        <pc:sldMkLst>
          <pc:docMk/>
          <pc:sldMk cId="2017249256" sldId="270"/>
        </pc:sldMkLst>
        <pc:spChg chg="add mod">
          <ac:chgData name="aferdite shani" userId="ffe841b2fb17a8b9" providerId="LiveId" clId="{94AF1A21-30D2-4D0C-AA6F-2ADE8804C565}" dt="2019-02-21T11:42:34.516" v="1383" actId="20577"/>
          <ac:spMkLst>
            <pc:docMk/>
            <pc:sldMk cId="2017249256" sldId="270"/>
            <ac:spMk id="8" creationId="{BAF91582-00DB-4792-86B9-EC10375F4806}"/>
          </ac:spMkLst>
        </pc:spChg>
        <pc:spChg chg="add del mod">
          <ac:chgData name="aferdite shani" userId="ffe841b2fb17a8b9" providerId="LiveId" clId="{94AF1A21-30D2-4D0C-AA6F-2ADE8804C565}" dt="2019-02-21T11:41:28.896" v="1322" actId="478"/>
          <ac:spMkLst>
            <pc:docMk/>
            <pc:sldMk cId="2017249256" sldId="270"/>
            <ac:spMk id="10" creationId="{856E8707-9AB4-4A72-9369-CABF094FC7C1}"/>
          </ac:spMkLst>
        </pc:spChg>
        <pc:spChg chg="add del">
          <ac:chgData name="aferdite shani" userId="ffe841b2fb17a8b9" providerId="LiveId" clId="{94AF1A21-30D2-4D0C-AA6F-2ADE8804C565}" dt="2019-02-21T11:41:20.896" v="1318" actId="478"/>
          <ac:spMkLst>
            <pc:docMk/>
            <pc:sldMk cId="2017249256" sldId="270"/>
            <ac:spMk id="14" creationId="{A60E2AFD-282C-4B07-A8D9-D4FF4078257F}"/>
          </ac:spMkLst>
        </pc:spChg>
        <pc:spChg chg="add del mod">
          <ac:chgData name="aferdite shani" userId="ffe841b2fb17a8b9" providerId="LiveId" clId="{94AF1A21-30D2-4D0C-AA6F-2ADE8804C565}" dt="2019-02-21T11:41:53.015" v="1328"/>
          <ac:spMkLst>
            <pc:docMk/>
            <pc:sldMk cId="2017249256" sldId="270"/>
            <ac:spMk id="15" creationId="{E0B2524B-B790-4F20-97D1-18FC692A7517}"/>
          </ac:spMkLst>
        </pc:spChg>
        <pc:spChg chg="add">
          <ac:chgData name="aferdite shani" userId="ffe841b2fb17a8b9" providerId="LiveId" clId="{94AF1A21-30D2-4D0C-AA6F-2ADE8804C565}" dt="2019-02-21T15:45:53.316" v="1771"/>
          <ac:spMkLst>
            <pc:docMk/>
            <pc:sldMk cId="2017249256" sldId="270"/>
            <ac:spMk id="17" creationId="{DCB1FD8A-2FBA-45B2-99FA-45763DF8FE1A}"/>
          </ac:spMkLst>
        </pc:spChg>
        <pc:spChg chg="add">
          <ac:chgData name="aferdite shani" userId="ffe841b2fb17a8b9" providerId="LiveId" clId="{94AF1A21-30D2-4D0C-AA6F-2ADE8804C565}" dt="2019-02-21T15:45:57.384" v="1772"/>
          <ac:spMkLst>
            <pc:docMk/>
            <pc:sldMk cId="2017249256" sldId="270"/>
            <ac:spMk id="18" creationId="{DAB42B8F-917D-41F4-93C1-E12A130E6066}"/>
          </ac:spMkLst>
        </pc:spChg>
        <pc:picChg chg="add mod">
          <ac:chgData name="aferdite shani" userId="ffe841b2fb17a8b9" providerId="LiveId" clId="{94AF1A21-30D2-4D0C-AA6F-2ADE8804C565}" dt="2019-02-21T11:43:50.551" v="1457" actId="1076"/>
          <ac:picMkLst>
            <pc:docMk/>
            <pc:sldMk cId="2017249256" sldId="270"/>
            <ac:picMk id="9" creationId="{25B58312-862D-49B9-818E-0DB7C1EAFC53}"/>
          </ac:picMkLst>
        </pc:picChg>
        <pc:picChg chg="add del mod">
          <ac:chgData name="aferdite shani" userId="ffe841b2fb17a8b9" providerId="LiveId" clId="{94AF1A21-30D2-4D0C-AA6F-2ADE8804C565}" dt="2019-02-21T11:22:26.345" v="1196"/>
          <ac:picMkLst>
            <pc:docMk/>
            <pc:sldMk cId="2017249256" sldId="270"/>
            <ac:picMk id="11" creationId="{251FC9C0-5009-4836-B14E-3AB48F1A9FDA}"/>
          </ac:picMkLst>
        </pc:picChg>
        <pc:picChg chg="add del mod">
          <ac:chgData name="aferdite shani" userId="ffe841b2fb17a8b9" providerId="LiveId" clId="{94AF1A21-30D2-4D0C-AA6F-2ADE8804C565}" dt="2019-02-21T11:40:18.856" v="1259"/>
          <ac:picMkLst>
            <pc:docMk/>
            <pc:sldMk cId="2017249256" sldId="270"/>
            <ac:picMk id="12" creationId="{4CACD64C-3337-4D33-B58E-B799CE40BC0B}"/>
          </ac:picMkLst>
        </pc:picChg>
        <pc:picChg chg="add mod">
          <ac:chgData name="aferdite shani" userId="ffe841b2fb17a8b9" providerId="LiveId" clId="{94AF1A21-30D2-4D0C-AA6F-2ADE8804C565}" dt="2019-02-21T15:45:59.637" v="1773" actId="1076"/>
          <ac:picMkLst>
            <pc:docMk/>
            <pc:sldMk cId="2017249256" sldId="270"/>
            <ac:picMk id="13" creationId="{EC816296-BFBF-4F25-93E3-CC0CFB8A8359}"/>
          </ac:picMkLst>
        </pc:picChg>
        <pc:picChg chg="add">
          <ac:chgData name="aferdite shani" userId="ffe841b2fb17a8b9" providerId="LiveId" clId="{94AF1A21-30D2-4D0C-AA6F-2ADE8804C565}" dt="2019-02-21T11:43:46.177" v="1455"/>
          <ac:picMkLst>
            <pc:docMk/>
            <pc:sldMk cId="2017249256" sldId="270"/>
            <ac:picMk id="16" creationId="{7C5E0DB6-6331-4CDF-8645-C867FADBB07B}"/>
          </ac:picMkLst>
        </pc:picChg>
        <pc:picChg chg="add mod">
          <ac:chgData name="aferdite shani" userId="ffe841b2fb17a8b9" providerId="LiveId" clId="{94AF1A21-30D2-4D0C-AA6F-2ADE8804C565}" dt="2019-02-21T15:46:02.818" v="1775" actId="1076"/>
          <ac:picMkLst>
            <pc:docMk/>
            <pc:sldMk cId="2017249256" sldId="270"/>
            <ac:picMk id="5122" creationId="{BEA22750-4E7D-4F9E-B4E2-97334434088E}"/>
          </ac:picMkLst>
        </pc:picChg>
      </pc:sldChg>
      <pc:sldChg chg="addSp delSp modSp">
        <pc:chgData name="aferdite shani" userId="ffe841b2fb17a8b9" providerId="LiveId" clId="{94AF1A21-30D2-4D0C-AA6F-2ADE8804C565}" dt="2019-02-21T15:52:51.018" v="1789" actId="1076"/>
        <pc:sldMkLst>
          <pc:docMk/>
          <pc:sldMk cId="750947387" sldId="271"/>
        </pc:sldMkLst>
        <pc:spChg chg="mod">
          <ac:chgData name="aferdite shani" userId="ffe841b2fb17a8b9" providerId="LiveId" clId="{94AF1A21-30D2-4D0C-AA6F-2ADE8804C565}" dt="2019-02-21T12:19:07.188" v="1749" actId="1076"/>
          <ac:spMkLst>
            <pc:docMk/>
            <pc:sldMk cId="750947387" sldId="271"/>
            <ac:spMk id="7" creationId="{00000000-0000-0000-0000-000000000000}"/>
          </ac:spMkLst>
        </pc:spChg>
        <pc:spChg chg="del">
          <ac:chgData name="aferdite shani" userId="ffe841b2fb17a8b9" providerId="LiveId" clId="{94AF1A21-30D2-4D0C-AA6F-2ADE8804C565}" dt="2019-02-21T10:16:39.814" v="236" actId="478"/>
          <ac:spMkLst>
            <pc:docMk/>
            <pc:sldMk cId="750947387" sldId="271"/>
            <ac:spMk id="8" creationId="{00000000-0000-0000-0000-000000000000}"/>
          </ac:spMkLst>
        </pc:spChg>
        <pc:spChg chg="del mod">
          <ac:chgData name="aferdite shani" userId="ffe841b2fb17a8b9" providerId="LiveId" clId="{94AF1A21-30D2-4D0C-AA6F-2ADE8804C565}" dt="2019-02-21T12:18:52.622" v="1744"/>
          <ac:spMkLst>
            <pc:docMk/>
            <pc:sldMk cId="750947387" sldId="271"/>
            <ac:spMk id="10" creationId="{00000000-0000-0000-0000-000000000000}"/>
          </ac:spMkLst>
        </pc:spChg>
        <pc:spChg chg="mod">
          <ac:chgData name="aferdite shani" userId="ffe841b2fb17a8b9" providerId="LiveId" clId="{94AF1A21-30D2-4D0C-AA6F-2ADE8804C565}" dt="2019-02-21T12:19:04.491" v="1748" actId="1076"/>
          <ac:spMkLst>
            <pc:docMk/>
            <pc:sldMk cId="750947387" sldId="271"/>
            <ac:spMk id="11" creationId="{00000000-0000-0000-0000-000000000000}"/>
          </ac:spMkLst>
        </pc:spChg>
        <pc:spChg chg="mod">
          <ac:chgData name="aferdite shani" userId="ffe841b2fb17a8b9" providerId="LiveId" clId="{94AF1A21-30D2-4D0C-AA6F-2ADE8804C565}" dt="2019-02-21T12:19:09.356" v="1750" actId="1076"/>
          <ac:spMkLst>
            <pc:docMk/>
            <pc:sldMk cId="750947387" sldId="271"/>
            <ac:spMk id="13" creationId="{00000000-0000-0000-0000-000000000000}"/>
          </ac:spMkLst>
        </pc:spChg>
        <pc:spChg chg="add">
          <ac:chgData name="aferdite shani" userId="ffe841b2fb17a8b9" providerId="LiveId" clId="{94AF1A21-30D2-4D0C-AA6F-2ADE8804C565}" dt="2019-02-21T10:16:40.155" v="237"/>
          <ac:spMkLst>
            <pc:docMk/>
            <pc:sldMk cId="750947387" sldId="271"/>
            <ac:spMk id="18" creationId="{E2C1F3F5-C709-4ADE-8EB9-2ACE4FB4D2ED}"/>
          </ac:spMkLst>
        </pc:spChg>
        <pc:spChg chg="del">
          <ac:chgData name="aferdite shani" userId="ffe841b2fb17a8b9" providerId="LiveId" clId="{94AF1A21-30D2-4D0C-AA6F-2ADE8804C565}" dt="2019-02-21T12:19:00.213" v="1747" actId="478"/>
          <ac:spMkLst>
            <pc:docMk/>
            <pc:sldMk cId="750947387" sldId="271"/>
            <ac:spMk id="62467" creationId="{00000000-0000-0000-0000-000000000000}"/>
          </ac:spMkLst>
        </pc:spChg>
        <pc:spChg chg="mod">
          <ac:chgData name="aferdite shani" userId="ffe841b2fb17a8b9" providerId="LiveId" clId="{94AF1A21-30D2-4D0C-AA6F-2ADE8804C565}" dt="2019-02-21T12:18:57.500" v="1746" actId="1076"/>
          <ac:spMkLst>
            <pc:docMk/>
            <pc:sldMk cId="750947387" sldId="271"/>
            <ac:spMk id="62468" creationId="{00000000-0000-0000-0000-000000000000}"/>
          </ac:spMkLst>
        </pc:spChg>
        <pc:graphicFrameChg chg="del">
          <ac:chgData name="aferdite shani" userId="ffe841b2fb17a8b9" providerId="LiveId" clId="{94AF1A21-30D2-4D0C-AA6F-2ADE8804C565}" dt="2019-02-21T12:18:48.840" v="1741" actId="478"/>
          <ac:graphicFrameMkLst>
            <pc:docMk/>
            <pc:sldMk cId="750947387" sldId="271"/>
            <ac:graphicFrameMk id="9" creationId="{00000000-0000-0000-0000-000000000000}"/>
          </ac:graphicFrameMkLst>
        </pc:graphicFrameChg>
        <pc:picChg chg="add mod">
          <ac:chgData name="aferdite shani" userId="ffe841b2fb17a8b9" providerId="LiveId" clId="{94AF1A21-30D2-4D0C-AA6F-2ADE8804C565}" dt="2019-02-21T15:52:51.018" v="1789" actId="1076"/>
          <ac:picMkLst>
            <pc:docMk/>
            <pc:sldMk cId="750947387" sldId="271"/>
            <ac:picMk id="3" creationId="{4F57DD5A-DD36-4474-B14E-8A32912F9FBD}"/>
          </ac:picMkLst>
        </pc:picChg>
      </pc:sldChg>
      <pc:sldChg chg="addSp">
        <pc:chgData name="aferdite shani" userId="ffe841b2fb17a8b9" providerId="LiveId" clId="{94AF1A21-30D2-4D0C-AA6F-2ADE8804C565}" dt="2019-02-21T11:26:37.952" v="1211"/>
        <pc:sldMkLst>
          <pc:docMk/>
          <pc:sldMk cId="2338497924" sldId="272"/>
        </pc:sldMkLst>
        <pc:spChg chg="add">
          <ac:chgData name="aferdite shani" userId="ffe841b2fb17a8b9" providerId="LiveId" clId="{94AF1A21-30D2-4D0C-AA6F-2ADE8804C565}" dt="2019-02-21T11:26:37.952" v="1211"/>
          <ac:spMkLst>
            <pc:docMk/>
            <pc:sldMk cId="2338497924" sldId="272"/>
            <ac:spMk id="8" creationId="{3A5AC7C4-FB72-4494-8BD5-117430ED7A6C}"/>
          </ac:spMkLst>
        </pc:spChg>
      </pc:sldChg>
      <pc:sldChg chg="modSp del">
        <pc:chgData name="aferdite shani" userId="ffe841b2fb17a8b9" providerId="LiveId" clId="{94AF1A21-30D2-4D0C-AA6F-2ADE8804C565}" dt="2019-02-21T12:08:35.956" v="1669" actId="2696"/>
        <pc:sldMkLst>
          <pc:docMk/>
          <pc:sldMk cId="750947387" sldId="273"/>
        </pc:sldMkLst>
        <pc:spChg chg="mod">
          <ac:chgData name="aferdite shani" userId="ffe841b2fb17a8b9" providerId="LiveId" clId="{94AF1A21-30D2-4D0C-AA6F-2ADE8804C565}" dt="2019-02-21T10:16:45.649" v="238" actId="1076"/>
          <ac:spMkLst>
            <pc:docMk/>
            <pc:sldMk cId="750947387" sldId="273"/>
            <ac:spMk id="8" creationId="{00000000-0000-0000-0000-000000000000}"/>
          </ac:spMkLst>
        </pc:spChg>
      </pc:sldChg>
      <pc:sldChg chg="addSp modSp ord">
        <pc:chgData name="aferdite shani" userId="ffe841b2fb17a8b9" providerId="LiveId" clId="{94AF1A21-30D2-4D0C-AA6F-2ADE8804C565}" dt="2019-02-21T15:52:34.833" v="1784" actId="14100"/>
        <pc:sldMkLst>
          <pc:docMk/>
          <pc:sldMk cId="2534936557" sldId="274"/>
        </pc:sldMkLst>
        <pc:spChg chg="add mod">
          <ac:chgData name="aferdite shani" userId="ffe841b2fb17a8b9" providerId="LiveId" clId="{94AF1A21-30D2-4D0C-AA6F-2ADE8804C565}" dt="2019-02-21T12:04:33.152" v="1630" actId="120"/>
          <ac:spMkLst>
            <pc:docMk/>
            <pc:sldMk cId="2534936557" sldId="274"/>
            <ac:spMk id="8" creationId="{65788BDB-32EF-4A13-8D6F-3DE9F8A7BBAE}"/>
          </ac:spMkLst>
        </pc:spChg>
        <pc:picChg chg="add mod">
          <ac:chgData name="aferdite shani" userId="ffe841b2fb17a8b9" providerId="LiveId" clId="{94AF1A21-30D2-4D0C-AA6F-2ADE8804C565}" dt="2019-02-21T12:04:37.997" v="1632" actId="1076"/>
          <ac:picMkLst>
            <pc:docMk/>
            <pc:sldMk cId="2534936557" sldId="274"/>
            <ac:picMk id="9" creationId="{C460C7BA-96FB-4FE3-944E-F8C30332554A}"/>
          </ac:picMkLst>
        </pc:picChg>
        <pc:picChg chg="add mod">
          <ac:chgData name="aferdite shani" userId="ffe841b2fb17a8b9" providerId="LiveId" clId="{94AF1A21-30D2-4D0C-AA6F-2ADE8804C565}" dt="2019-02-21T15:52:34.833" v="1784" actId="14100"/>
          <ac:picMkLst>
            <pc:docMk/>
            <pc:sldMk cId="2534936557" sldId="274"/>
            <ac:picMk id="11" creationId="{4A58056B-FA1C-4D68-A1DA-D3474923F5A7}"/>
          </ac:picMkLst>
        </pc:picChg>
      </pc:sldChg>
      <pc:sldChg chg="addSp delSp modSp add del ord">
        <pc:chgData name="aferdite shani" userId="ffe841b2fb17a8b9" providerId="LiveId" clId="{94AF1A21-30D2-4D0C-AA6F-2ADE8804C565}" dt="2019-02-21T11:43:22.078" v="1451"/>
        <pc:sldMkLst>
          <pc:docMk/>
          <pc:sldMk cId="3966511595" sldId="276"/>
        </pc:sldMkLst>
        <pc:spChg chg="add mod">
          <ac:chgData name="aferdite shani" userId="ffe841b2fb17a8b9" providerId="LiveId" clId="{94AF1A21-30D2-4D0C-AA6F-2ADE8804C565}" dt="2019-02-21T10:57:47.882" v="980" actId="403"/>
          <ac:spMkLst>
            <pc:docMk/>
            <pc:sldMk cId="3966511595" sldId="276"/>
            <ac:spMk id="2" creationId="{B50039A9-77D6-47B0-8FA1-E12E9F7D4755}"/>
          </ac:spMkLst>
        </pc:spChg>
        <pc:spChg chg="add del mod">
          <ac:chgData name="aferdite shani" userId="ffe841b2fb17a8b9" providerId="LiveId" clId="{94AF1A21-30D2-4D0C-AA6F-2ADE8804C565}" dt="2019-02-21T11:22:22.644" v="1195" actId="478"/>
          <ac:spMkLst>
            <pc:docMk/>
            <pc:sldMk cId="3966511595" sldId="276"/>
            <ac:spMk id="6" creationId="{00000000-0000-0000-0000-000000000000}"/>
          </ac:spMkLst>
        </pc:spChg>
        <pc:spChg chg="del mod">
          <ac:chgData name="aferdite shani" userId="ffe841b2fb17a8b9" providerId="LiveId" clId="{94AF1A21-30D2-4D0C-AA6F-2ADE8804C565}" dt="2019-02-21T11:41:44.668" v="1324"/>
          <ac:spMkLst>
            <pc:docMk/>
            <pc:sldMk cId="3966511595" sldId="276"/>
            <ac:spMk id="7" creationId="{00000000-0000-0000-0000-000000000000}"/>
          </ac:spMkLst>
        </pc:spChg>
        <pc:spChg chg="mod">
          <ac:chgData name="aferdite shani" userId="ffe841b2fb17a8b9" providerId="LiveId" clId="{94AF1A21-30D2-4D0C-AA6F-2ADE8804C565}" dt="2019-02-21T11:43:06.967" v="1447" actId="313"/>
          <ac:spMkLst>
            <pc:docMk/>
            <pc:sldMk cId="3966511595" sldId="276"/>
            <ac:spMk id="16" creationId="{1F258F41-7899-4C33-A1DB-31C2C25242A0}"/>
          </ac:spMkLst>
        </pc:spChg>
        <pc:picChg chg="add del mod">
          <ac:chgData name="aferdite shani" userId="ffe841b2fb17a8b9" providerId="LiveId" clId="{94AF1A21-30D2-4D0C-AA6F-2ADE8804C565}" dt="2019-02-21T11:43:22.078" v="1451"/>
          <ac:picMkLst>
            <pc:docMk/>
            <pc:sldMk cId="3966511595" sldId="276"/>
            <ac:picMk id="17" creationId="{E9366677-F3C6-4D18-9A8E-44F2BDD079C4}"/>
          </ac:picMkLst>
        </pc:picChg>
        <pc:picChg chg="add del mod">
          <ac:chgData name="aferdite shani" userId="ffe841b2fb17a8b9" providerId="LiveId" clId="{94AF1A21-30D2-4D0C-AA6F-2ADE8804C565}" dt="2019-02-21T11:39:27.244" v="1243"/>
          <ac:picMkLst>
            <pc:docMk/>
            <pc:sldMk cId="3966511595" sldId="276"/>
            <ac:picMk id="18" creationId="{BDC78A72-F09D-48F7-B8B2-EF31BDD19EF7}"/>
          </ac:picMkLst>
        </pc:picChg>
        <pc:picChg chg="add del mod">
          <ac:chgData name="aferdite shani" userId="ffe841b2fb17a8b9" providerId="LiveId" clId="{94AF1A21-30D2-4D0C-AA6F-2ADE8804C565}" dt="2019-02-21T11:24:30.728" v="1203"/>
          <ac:picMkLst>
            <pc:docMk/>
            <pc:sldMk cId="3966511595" sldId="276"/>
            <ac:picMk id="19" creationId="{6A40A50B-B088-4E87-BE4D-B0654867F68F}"/>
          </ac:picMkLst>
        </pc:picChg>
        <pc:picChg chg="add mod">
          <ac:chgData name="aferdite shani" userId="ffe841b2fb17a8b9" providerId="LiveId" clId="{94AF1A21-30D2-4D0C-AA6F-2ADE8804C565}" dt="2019-02-21T11:43:11.287" v="1448" actId="1076"/>
          <ac:picMkLst>
            <pc:docMk/>
            <pc:sldMk cId="3966511595" sldId="276"/>
            <ac:picMk id="20" creationId="{29C82813-DD00-428C-A5C1-C127305EC107}"/>
          </ac:picMkLst>
        </pc:picChg>
        <pc:picChg chg="add mod">
          <ac:chgData name="aferdite shani" userId="ffe841b2fb17a8b9" providerId="LiveId" clId="{94AF1A21-30D2-4D0C-AA6F-2ADE8804C565}" dt="2019-02-21T11:43:14.135" v="1450" actId="1076"/>
          <ac:picMkLst>
            <pc:docMk/>
            <pc:sldMk cId="3966511595" sldId="276"/>
            <ac:picMk id="21" creationId="{DECC4D98-698D-496C-A38E-7C1C51E3C668}"/>
          </ac:picMkLst>
        </pc:picChg>
        <pc:cxnChg chg="mod">
          <ac:chgData name="aferdite shani" userId="ffe841b2fb17a8b9" providerId="LiveId" clId="{94AF1A21-30D2-4D0C-AA6F-2ADE8804C565}" dt="2019-02-21T11:43:12.903" v="1449" actId="1076"/>
          <ac:cxnSpMkLst>
            <pc:docMk/>
            <pc:sldMk cId="3966511595" sldId="276"/>
            <ac:cxnSpMk id="8" creationId="{00000000-0000-0000-0000-000000000000}"/>
          </ac:cxnSpMkLst>
        </pc:cxnChg>
      </pc:sldChg>
      <pc:sldChg chg="addSp delSp modSp add ord">
        <pc:chgData name="aferdite shani" userId="ffe841b2fb17a8b9" providerId="LiveId" clId="{94AF1A21-30D2-4D0C-AA6F-2ADE8804C565}" dt="2019-02-21T11:40:07.141" v="1254"/>
        <pc:sldMkLst>
          <pc:docMk/>
          <pc:sldMk cId="2953114600" sldId="277"/>
        </pc:sldMkLst>
        <pc:spChg chg="mod">
          <ac:chgData name="aferdite shani" userId="ffe841b2fb17a8b9" providerId="LiveId" clId="{94AF1A21-30D2-4D0C-AA6F-2ADE8804C565}" dt="2019-02-21T11:05:15.751" v="1153" actId="1076"/>
          <ac:spMkLst>
            <pc:docMk/>
            <pc:sldMk cId="2953114600" sldId="277"/>
            <ac:spMk id="2" creationId="{B50039A9-77D6-47B0-8FA1-E12E9F7D4755}"/>
          </ac:spMkLst>
        </pc:spChg>
        <pc:spChg chg="add del mod">
          <ac:chgData name="aferdite shani" userId="ffe841b2fb17a8b9" providerId="LiveId" clId="{94AF1A21-30D2-4D0C-AA6F-2ADE8804C565}" dt="2019-02-21T11:03:50.986" v="1138" actId="478"/>
          <ac:spMkLst>
            <pc:docMk/>
            <pc:sldMk cId="2953114600" sldId="277"/>
            <ac:spMk id="3" creationId="{0F6B2950-6EE0-490A-918D-1C68D6AA4744}"/>
          </ac:spMkLst>
        </pc:spChg>
        <pc:spChg chg="add mod">
          <ac:chgData name="aferdite shani" userId="ffe841b2fb17a8b9" providerId="LiveId" clId="{94AF1A21-30D2-4D0C-AA6F-2ADE8804C565}" dt="2019-02-21T11:03:26.713" v="1128" actId="1076"/>
          <ac:spMkLst>
            <pc:docMk/>
            <pc:sldMk cId="2953114600" sldId="277"/>
            <ac:spMk id="4" creationId="{1C27493C-ECD0-434C-BC9A-D5800755D455}"/>
          </ac:spMkLst>
        </pc:spChg>
        <pc:spChg chg="add mod">
          <ac:chgData name="aferdite shani" userId="ffe841b2fb17a8b9" providerId="LiveId" clId="{94AF1A21-30D2-4D0C-AA6F-2ADE8804C565}" dt="2019-02-21T11:03:29.336" v="1129" actId="1076"/>
          <ac:spMkLst>
            <pc:docMk/>
            <pc:sldMk cId="2953114600" sldId="277"/>
            <ac:spMk id="5" creationId="{303E79D1-8DFC-4472-A56A-6479DFF6161E}"/>
          </ac:spMkLst>
        </pc:spChg>
        <pc:spChg chg="del">
          <ac:chgData name="aferdite shani" userId="ffe841b2fb17a8b9" providerId="LiveId" clId="{94AF1A21-30D2-4D0C-AA6F-2ADE8804C565}" dt="2019-02-21T10:58:12.524" v="986" actId="478"/>
          <ac:spMkLst>
            <pc:docMk/>
            <pc:sldMk cId="2953114600" sldId="277"/>
            <ac:spMk id="6" creationId="{00000000-0000-0000-0000-000000000000}"/>
          </ac:spMkLst>
        </pc:spChg>
        <pc:spChg chg="mod">
          <ac:chgData name="aferdite shani" userId="ffe841b2fb17a8b9" providerId="LiveId" clId="{94AF1A21-30D2-4D0C-AA6F-2ADE8804C565}" dt="2019-02-21T11:39:51.562" v="1251" actId="255"/>
          <ac:spMkLst>
            <pc:docMk/>
            <pc:sldMk cId="2953114600" sldId="277"/>
            <ac:spMk id="7" creationId="{00000000-0000-0000-0000-000000000000}"/>
          </ac:spMkLst>
        </pc:spChg>
        <pc:spChg chg="add del mod">
          <ac:chgData name="aferdite shani" userId="ffe841b2fb17a8b9" providerId="LiveId" clId="{94AF1A21-30D2-4D0C-AA6F-2ADE8804C565}" dt="2019-02-21T11:06:39.080" v="1157"/>
          <ac:spMkLst>
            <pc:docMk/>
            <pc:sldMk cId="2953114600" sldId="277"/>
            <ac:spMk id="9" creationId="{40CC498B-44CF-46B6-AA36-A116C06BDB50}"/>
          </ac:spMkLst>
        </pc:spChg>
        <pc:picChg chg="mod">
          <ac:chgData name="aferdite shani" userId="ffe841b2fb17a8b9" providerId="LiveId" clId="{94AF1A21-30D2-4D0C-AA6F-2ADE8804C565}" dt="2019-02-21T11:02:28.551" v="1111" actId="1076"/>
          <ac:picMkLst>
            <pc:docMk/>
            <pc:sldMk cId="2953114600" sldId="277"/>
            <ac:picMk id="17" creationId="{E9366677-F3C6-4D18-9A8E-44F2BDD079C4}"/>
          </ac:picMkLst>
        </pc:picChg>
        <pc:picChg chg="del mod">
          <ac:chgData name="aferdite shani" userId="ffe841b2fb17a8b9" providerId="LiveId" clId="{94AF1A21-30D2-4D0C-AA6F-2ADE8804C565}" dt="2019-02-21T10:59:34.820" v="992" actId="478"/>
          <ac:picMkLst>
            <pc:docMk/>
            <pc:sldMk cId="2953114600" sldId="277"/>
            <ac:picMk id="18" creationId="{BDC78A72-F09D-48F7-B8B2-EF31BDD19EF7}"/>
          </ac:picMkLst>
        </pc:picChg>
        <pc:picChg chg="add mod">
          <ac:chgData name="aferdite shani" userId="ffe841b2fb17a8b9" providerId="LiveId" clId="{94AF1A21-30D2-4D0C-AA6F-2ADE8804C565}" dt="2019-02-21T11:39:29.456" v="1244" actId="1076"/>
          <ac:picMkLst>
            <pc:docMk/>
            <pc:sldMk cId="2953114600" sldId="277"/>
            <ac:picMk id="19" creationId="{6FFA9558-6EB3-4C47-BD1D-B19793CD65A6}"/>
          </ac:picMkLst>
        </pc:picChg>
        <pc:picChg chg="add del mod">
          <ac:chgData name="aferdite shani" userId="ffe841b2fb17a8b9" providerId="LiveId" clId="{94AF1A21-30D2-4D0C-AA6F-2ADE8804C565}" dt="2019-02-21T11:40:07.141" v="1254"/>
          <ac:picMkLst>
            <pc:docMk/>
            <pc:sldMk cId="2953114600" sldId="277"/>
            <ac:picMk id="20" creationId="{F6DC98B3-C6F4-4A7A-8893-A57F96092AC4}"/>
          </ac:picMkLst>
        </pc:picChg>
        <pc:cxnChg chg="mod">
          <ac:chgData name="aferdite shani" userId="ffe841b2fb17a8b9" providerId="LiveId" clId="{94AF1A21-30D2-4D0C-AA6F-2ADE8804C565}" dt="2019-02-21T11:39:33.600" v="1247" actId="1076"/>
          <ac:cxnSpMkLst>
            <pc:docMk/>
            <pc:sldMk cId="2953114600" sldId="277"/>
            <ac:cxnSpMk id="8" creationId="{00000000-0000-0000-0000-000000000000}"/>
          </ac:cxnSpMkLst>
        </pc:cxnChg>
      </pc:sldChg>
      <pc:sldChg chg="add del">
        <pc:chgData name="aferdite shani" userId="ffe841b2fb17a8b9" providerId="LiveId" clId="{94AF1A21-30D2-4D0C-AA6F-2ADE8804C565}" dt="2019-02-21T11:43:33.955" v="1454" actId="2696"/>
        <pc:sldMkLst>
          <pc:docMk/>
          <pc:sldMk cId="950551773" sldId="278"/>
        </pc:sldMkLst>
      </pc:sldChg>
      <pc:sldChg chg="addSp delSp modSp add">
        <pc:chgData name="aferdite shani" userId="ffe841b2fb17a8b9" providerId="LiveId" clId="{94AF1A21-30D2-4D0C-AA6F-2ADE8804C565}" dt="2019-02-21T12:02:19.713" v="1622"/>
        <pc:sldMkLst>
          <pc:docMk/>
          <pc:sldMk cId="1713132039" sldId="278"/>
        </pc:sldMkLst>
        <pc:spChg chg="add mod">
          <ac:chgData name="aferdite shani" userId="ffe841b2fb17a8b9" providerId="LiveId" clId="{94AF1A21-30D2-4D0C-AA6F-2ADE8804C565}" dt="2019-02-21T12:01:34.566" v="1579" actId="1076"/>
          <ac:spMkLst>
            <pc:docMk/>
            <pc:sldMk cId="1713132039" sldId="278"/>
            <ac:spMk id="25" creationId="{5C97C4AD-562C-4A66-94B0-A9D2C59F9824}"/>
          </ac:spMkLst>
        </pc:spChg>
        <pc:spChg chg="add mod">
          <ac:chgData name="aferdite shani" userId="ffe841b2fb17a8b9" providerId="LiveId" clId="{94AF1A21-30D2-4D0C-AA6F-2ADE8804C565}" dt="2019-02-21T12:02:12.966" v="1621" actId="20577"/>
          <ac:spMkLst>
            <pc:docMk/>
            <pc:sldMk cId="1713132039" sldId="278"/>
            <ac:spMk id="32" creationId="{D908551C-FDF9-4E54-B0A2-5807CB9C1E3C}"/>
          </ac:spMkLst>
        </pc:spChg>
        <pc:grpChg chg="add">
          <ac:chgData name="aferdite shani" userId="ffe841b2fb17a8b9" providerId="LiveId" clId="{94AF1A21-30D2-4D0C-AA6F-2ADE8804C565}" dt="2019-02-21T12:01:40.112" v="1580"/>
          <ac:grpSpMkLst>
            <pc:docMk/>
            <pc:sldMk cId="1713132039" sldId="278"/>
            <ac:grpSpMk id="26" creationId="{B20CA0F1-1DD8-418A-B66E-2CD38D6DBB98}"/>
          </ac:grpSpMkLst>
        </pc:grpChg>
        <pc:graphicFrameChg chg="add del mod modGraphic">
          <ac:chgData name="aferdite shani" userId="ffe841b2fb17a8b9" providerId="LiveId" clId="{94AF1A21-30D2-4D0C-AA6F-2ADE8804C565}" dt="2019-02-21T11:58:19.553" v="1540" actId="478"/>
          <ac:graphicFrameMkLst>
            <pc:docMk/>
            <pc:sldMk cId="1713132039" sldId="278"/>
            <ac:graphicFrameMk id="4" creationId="{35CC0C89-C153-4B56-BE0A-80AD257D1AD7}"/>
          </ac:graphicFrameMkLst>
        </pc:graphicFrameChg>
        <pc:picChg chg="add del mod">
          <ac:chgData name="aferdite shani" userId="ffe841b2fb17a8b9" providerId="LiveId" clId="{94AF1A21-30D2-4D0C-AA6F-2ADE8804C565}" dt="2019-02-21T11:54:06.736" v="1519"/>
          <ac:picMkLst>
            <pc:docMk/>
            <pc:sldMk cId="1713132039" sldId="278"/>
            <ac:picMk id="3" creationId="{CB00D970-DB1E-4A67-8F20-3B20206CB585}"/>
          </ac:picMkLst>
        </pc:picChg>
        <pc:picChg chg="add del mod">
          <ac:chgData name="aferdite shani" userId="ffe841b2fb17a8b9" providerId="LiveId" clId="{94AF1A21-30D2-4D0C-AA6F-2ADE8804C565}" dt="2019-02-21T11:59:32.214" v="1559" actId="478"/>
          <ac:picMkLst>
            <pc:docMk/>
            <pc:sldMk cId="1713132039" sldId="278"/>
            <ac:picMk id="5" creationId="{D4CA6B4A-1198-40D1-BD17-3C2FEE9B2471}"/>
          </ac:picMkLst>
        </pc:picChg>
        <pc:picChg chg="add mod">
          <ac:chgData name="aferdite shani" userId="ffe841b2fb17a8b9" providerId="LiveId" clId="{94AF1A21-30D2-4D0C-AA6F-2ADE8804C565}" dt="2019-02-21T12:02:19.713" v="1622"/>
          <ac:picMkLst>
            <pc:docMk/>
            <pc:sldMk cId="1713132039" sldId="278"/>
            <ac:picMk id="11" creationId="{675AD300-B428-4915-B874-6E1109C80C27}"/>
          </ac:picMkLst>
        </pc:picChg>
        <pc:picChg chg="add">
          <ac:chgData name="aferdite shani" userId="ffe841b2fb17a8b9" providerId="LiveId" clId="{94AF1A21-30D2-4D0C-AA6F-2ADE8804C565}" dt="2019-02-21T12:01:50.619" v="1582"/>
          <ac:picMkLst>
            <pc:docMk/>
            <pc:sldMk cId="1713132039" sldId="278"/>
            <ac:picMk id="30" creationId="{C59DFC1D-C5CE-4172-B0B7-A1520B58D98B}"/>
          </ac:picMkLst>
        </pc:picChg>
        <pc:picChg chg="add">
          <ac:chgData name="aferdite shani" userId="ffe841b2fb17a8b9" providerId="LiveId" clId="{94AF1A21-30D2-4D0C-AA6F-2ADE8804C565}" dt="2019-02-21T12:01:57.803" v="1583"/>
          <ac:picMkLst>
            <pc:docMk/>
            <pc:sldMk cId="1713132039" sldId="278"/>
            <ac:picMk id="31" creationId="{0357AFB9-6F58-49FB-8A96-750D0FC16044}"/>
          </ac:picMkLst>
        </pc:picChg>
        <pc:picChg chg="add mod modCrop">
          <ac:chgData name="aferdite shani" userId="ffe841b2fb17a8b9" providerId="LiveId" clId="{94AF1A21-30D2-4D0C-AA6F-2ADE8804C565}" dt="2019-02-21T11:58:53.349" v="1554" actId="1076"/>
          <ac:picMkLst>
            <pc:docMk/>
            <pc:sldMk cId="1713132039" sldId="278"/>
            <ac:picMk id="3074" creationId="{465548A3-0EC7-40C7-99D1-FB79A90F8034}"/>
          </ac:picMkLst>
        </pc:picChg>
        <pc:picChg chg="add mod modCrop">
          <ac:chgData name="aferdite shani" userId="ffe841b2fb17a8b9" providerId="LiveId" clId="{94AF1A21-30D2-4D0C-AA6F-2ADE8804C565}" dt="2019-02-21T11:58:54.342" v="1555" actId="1076"/>
          <ac:picMkLst>
            <pc:docMk/>
            <pc:sldMk cId="1713132039" sldId="278"/>
            <ac:picMk id="3076" creationId="{B29C57BC-8828-42CF-81FD-7F9CF93C5256}"/>
          </ac:picMkLst>
        </pc:picChg>
        <pc:picChg chg="add mod modCrop">
          <ac:chgData name="aferdite shani" userId="ffe841b2fb17a8b9" providerId="LiveId" clId="{94AF1A21-30D2-4D0C-AA6F-2ADE8804C565}" dt="2019-02-21T11:58:55.278" v="1556" actId="1076"/>
          <ac:picMkLst>
            <pc:docMk/>
            <pc:sldMk cId="1713132039" sldId="278"/>
            <ac:picMk id="3078" creationId="{F4494322-FBAE-4312-8609-3BEC91695937}"/>
          </ac:picMkLst>
        </pc:picChg>
        <pc:picChg chg="add mod modCrop">
          <ac:chgData name="aferdite shani" userId="ffe841b2fb17a8b9" providerId="LiveId" clId="{94AF1A21-30D2-4D0C-AA6F-2ADE8804C565}" dt="2019-02-21T11:58:56.710" v="1557" actId="1076"/>
          <ac:picMkLst>
            <pc:docMk/>
            <pc:sldMk cId="1713132039" sldId="278"/>
            <ac:picMk id="3080" creationId="{16401397-4C33-4E48-936D-152845A27DCB}"/>
          </ac:picMkLst>
        </pc:picChg>
        <pc:picChg chg="add mod modCrop">
          <ac:chgData name="aferdite shani" userId="ffe841b2fb17a8b9" providerId="LiveId" clId="{94AF1A21-30D2-4D0C-AA6F-2ADE8804C565}" dt="2019-02-21T11:58:51.063" v="1553" actId="1076"/>
          <ac:picMkLst>
            <pc:docMk/>
            <pc:sldMk cId="1713132039" sldId="278"/>
            <ac:picMk id="3082" creationId="{39542E90-E46A-4458-B7AE-3D8BF479E8CA}"/>
          </ac:picMkLst>
        </pc:picChg>
        <pc:cxnChg chg="add mod">
          <ac:chgData name="aferdite shani" userId="ffe841b2fb17a8b9" providerId="LiveId" clId="{94AF1A21-30D2-4D0C-AA6F-2ADE8804C565}" dt="2019-02-21T12:00:15.333" v="1570" actId="11529"/>
          <ac:cxnSpMkLst>
            <pc:docMk/>
            <pc:sldMk cId="1713132039" sldId="278"/>
            <ac:cxnSpMk id="7" creationId="{16E699DF-499E-4229-8CF1-F0077139ED28}"/>
          </ac:cxnSpMkLst>
        </pc:cxnChg>
        <pc:cxnChg chg="add mod">
          <ac:chgData name="aferdite shani" userId="ffe841b2fb17a8b9" providerId="LiveId" clId="{94AF1A21-30D2-4D0C-AA6F-2ADE8804C565}" dt="2019-02-21T12:00:24.502" v="1571" actId="11529"/>
          <ac:cxnSpMkLst>
            <pc:docMk/>
            <pc:sldMk cId="1713132039" sldId="278"/>
            <ac:cxnSpMk id="9" creationId="{7F1262FD-D92D-48A7-82EF-1F9B049FB540}"/>
          </ac:cxnSpMkLst>
        </pc:cxnChg>
        <pc:cxnChg chg="add del mod">
          <ac:chgData name="aferdite shani" userId="ffe841b2fb17a8b9" providerId="LiveId" clId="{94AF1A21-30D2-4D0C-AA6F-2ADE8804C565}" dt="2019-02-21T12:01:03.157" v="1576" actId="478"/>
          <ac:cxnSpMkLst>
            <pc:docMk/>
            <pc:sldMk cId="1713132039" sldId="278"/>
            <ac:cxnSpMk id="12" creationId="{EB78603A-B86B-4389-8307-07F8EB634BC4}"/>
          </ac:cxnSpMkLst>
        </pc:cxnChg>
        <pc:cxnChg chg="add mod">
          <ac:chgData name="aferdite shani" userId="ffe841b2fb17a8b9" providerId="LiveId" clId="{94AF1A21-30D2-4D0C-AA6F-2ADE8804C565}" dt="2019-02-21T12:00:47.406" v="1573" actId="11529"/>
          <ac:cxnSpMkLst>
            <pc:docMk/>
            <pc:sldMk cId="1713132039" sldId="278"/>
            <ac:cxnSpMk id="14" creationId="{FC8FF222-5055-42CC-888A-11381DD7D82F}"/>
          </ac:cxnSpMkLst>
        </pc:cxnChg>
        <pc:cxnChg chg="add mod">
          <ac:chgData name="aferdite shani" userId="ffe841b2fb17a8b9" providerId="LiveId" clId="{94AF1A21-30D2-4D0C-AA6F-2ADE8804C565}" dt="2019-02-21T12:00:53.622" v="1574" actId="11529"/>
          <ac:cxnSpMkLst>
            <pc:docMk/>
            <pc:sldMk cId="1713132039" sldId="278"/>
            <ac:cxnSpMk id="16" creationId="{21E8BE50-CC31-4E67-B6F1-5B7F8975E384}"/>
          </ac:cxnSpMkLst>
        </pc:cxnChg>
        <pc:cxnChg chg="add mod">
          <ac:chgData name="aferdite shani" userId="ffe841b2fb17a8b9" providerId="LiveId" clId="{94AF1A21-30D2-4D0C-AA6F-2ADE8804C565}" dt="2019-02-21T12:01:08.126" v="1577" actId="11529"/>
          <ac:cxnSpMkLst>
            <pc:docMk/>
            <pc:sldMk cId="1713132039" sldId="278"/>
            <ac:cxnSpMk id="19" creationId="{82C4F63D-09F4-4F04-82F4-371EA8F43179}"/>
          </ac:cxnSpMkLst>
        </pc:cxnChg>
        <pc:cxnChg chg="add">
          <ac:chgData name="aferdite shani" userId="ffe841b2fb17a8b9" providerId="LiveId" clId="{94AF1A21-30D2-4D0C-AA6F-2ADE8804C565}" dt="2019-02-21T12:01:45.828" v="1581"/>
          <ac:cxnSpMkLst>
            <pc:docMk/>
            <pc:sldMk cId="1713132039" sldId="278"/>
            <ac:cxnSpMk id="29" creationId="{C16A2954-737C-484B-B292-C1A4A01D30CA}"/>
          </ac:cxnSpMkLst>
        </pc:cxnChg>
      </pc:sldChg>
      <pc:sldChg chg="add del">
        <pc:chgData name="aferdite shani" userId="ffe841b2fb17a8b9" providerId="LiveId" clId="{94AF1A21-30D2-4D0C-AA6F-2ADE8804C565}" dt="2019-02-21T12:07:01.575" v="1661"/>
        <pc:sldMkLst>
          <pc:docMk/>
          <pc:sldMk cId="1726686415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5DB0C-3871-7F42-921E-5C9C6857A936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11522-9E13-1140-99A9-654528347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5971-FBD1-4163-ADEC-1A6D06A14675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body"/>
          </p:nvPr>
        </p:nvSpPr>
        <p:spPr>
          <a:xfrm>
            <a:off x="685713" y="4343485"/>
            <a:ext cx="5484967" cy="4113381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3884731" y="8685315"/>
            <a:ext cx="2970207" cy="45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C643A40-E568-4AAE-BD25-6AAB5C171180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65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1522-9E13-1140-99A9-6545283473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2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469351" y="6478588"/>
            <a:ext cx="538436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709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5796136" y="404664"/>
            <a:ext cx="3168352" cy="864096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rpet_marchio_2016_orizz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488" y="188640"/>
            <a:ext cx="2160000" cy="8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4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5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9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4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6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318B-6BEC-0A41-B5DF-F03A10660190}" type="datetimeFigureOut">
              <a:rPr lang="en-US" smtClean="0"/>
              <a:t>22/02/19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B8BB-A525-F54D-BF6B-A87E591E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6.emf"/><Relationship Id="rId7" Type="http://schemas.openxmlformats.org/officeDocument/2006/relationships/image" Target="../media/image17.jpeg"/><Relationship Id="rId8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8.jpeg"/><Relationship Id="rId5" Type="http://schemas.microsoft.com/office/2007/relationships/hdphoto" Target="../media/hdphoto4.wdp"/><Relationship Id="rId6" Type="http://schemas.openxmlformats.org/officeDocument/2006/relationships/image" Target="../media/image19.em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53F881E0-86FD-4CC5-AA21-B642B1FD95A3}"/>
              </a:ext>
            </a:extLst>
          </p:cNvPr>
          <p:cNvSpPr/>
          <p:nvPr/>
        </p:nvSpPr>
        <p:spPr>
          <a:xfrm>
            <a:off x="846005" y="5139746"/>
            <a:ext cx="8354835" cy="1358859"/>
          </a:xfrm>
          <a:prstGeom prst="rect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005" y="1447157"/>
            <a:ext cx="7772400" cy="1470025"/>
          </a:xfrm>
        </p:spPr>
        <p:txBody>
          <a:bodyPr>
            <a:normAutofit fontScale="90000"/>
          </a:bodyPr>
          <a:lstStyle/>
          <a:p>
            <a:pPr marR="1123950" lvl="0" defTabSz="914400" fontAlgn="base">
              <a:spcAft>
                <a:spcPct val="0"/>
              </a:spcAft>
            </a:pPr>
            <a:r>
              <a:rPr kumimoji="0" lang="it-IT" sz="3300" b="1" i="0" u="none" strike="noStrike" cap="none" normalizeH="0" baseline="0" dirty="0">
                <a:ln>
                  <a:noFill/>
                </a:ln>
                <a:solidFill>
                  <a:srgbClr val="6B2449"/>
                </a:solidFill>
                <a:effectLst/>
                <a:latin typeface="Cambria" charset="0"/>
                <a:ea typeface="ÇlÇr ñæí©" charset="0"/>
              </a:rPr>
              <a:t>IMPRESA</a:t>
            </a:r>
            <a:r>
              <a:rPr kumimoji="0" lang="it-IT" sz="3300" b="1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it-IT" sz="3300" b="1" i="0" u="none" strike="noStrike" cap="none" normalizeH="0" baseline="0" dirty="0">
                <a:ln>
                  <a:noFill/>
                </a:ln>
                <a:solidFill>
                  <a:srgbClr val="6B2449"/>
                </a:solidFill>
                <a:effectLst/>
                <a:latin typeface="Cambria" charset="0"/>
                <a:ea typeface="ÇlÇr ñæí©" charset="0"/>
              </a:rPr>
              <a:t>STRANIERA E </a:t>
            </a:r>
            <a:br>
              <a:rPr kumimoji="0" lang="it-IT" sz="3300" b="1" i="0" u="none" strike="noStrike" cap="none" normalizeH="0" baseline="0" dirty="0">
                <a:ln>
                  <a:noFill/>
                </a:ln>
                <a:solidFill>
                  <a:srgbClr val="6B2449"/>
                </a:solidFill>
                <a:effectLst/>
                <a:latin typeface="Cambria" charset="0"/>
                <a:ea typeface="ÇlÇr ñæí©" charset="0"/>
              </a:rPr>
            </a:br>
            <a:r>
              <a:rPr kumimoji="0" lang="it-IT" sz="3300" b="1" i="0" u="none" strike="noStrike" cap="none" normalizeH="0" baseline="0" dirty="0">
                <a:ln>
                  <a:noFill/>
                </a:ln>
                <a:solidFill>
                  <a:srgbClr val="6B2449"/>
                </a:solidFill>
                <a:effectLst/>
                <a:latin typeface="Cambria" charset="0"/>
                <a:ea typeface="ÇlÇr ñæí©" charset="0"/>
              </a:rPr>
              <a:t>SFIDE DI SVILUPPO IN TOSCANA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6B2449"/>
                </a:solidFill>
                <a:effectLst/>
                <a:latin typeface="Cambria" charset="0"/>
                <a:ea typeface="ÇlÇr ñæí©" charset="0"/>
              </a:rPr>
              <a:t/>
            </a:r>
            <a:br>
              <a:rPr kumimoji="0" lang="it-IT" b="1" i="0" u="none" strike="noStrike" cap="none" normalizeH="0" baseline="0" dirty="0">
                <a:ln>
                  <a:noFill/>
                </a:ln>
                <a:solidFill>
                  <a:srgbClr val="6B2449"/>
                </a:solidFill>
                <a:effectLst/>
                <a:latin typeface="Cambria" charset="0"/>
                <a:ea typeface="ÇlÇr ñæí©" charset="0"/>
              </a:rPr>
            </a:br>
            <a:endParaRPr lang="en-US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611312" y="2623480"/>
            <a:ext cx="5921375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11239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Ricerca ed analisi sulle imprese straniere: </a:t>
            </a:r>
          </a:p>
          <a:p>
            <a:pPr marL="0" marR="11239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tra demografia e sfide di sviluppo future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" name="Immagine 26" descr="logo 50 irpet con scritta CMYK.jpg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2184" y="5701752"/>
            <a:ext cx="2517140" cy="728980"/>
          </a:xfrm>
          <a:prstGeom prst="rect">
            <a:avLst/>
          </a:prstGeom>
        </p:spPr>
      </p:pic>
      <p:pic>
        <p:nvPicPr>
          <p:cNvPr id="6" name="Immagine 6"/>
          <p:cNvPicPr/>
          <p:nvPr/>
        </p:nvPicPr>
        <p:blipFill rotWithShape="1">
          <a:blip r:embed="rId3"/>
          <a:srcRect l="11291" t="19369" r="8019" b="16255"/>
          <a:stretch/>
        </p:blipFill>
        <p:spPr bwMode="auto">
          <a:xfrm>
            <a:off x="7047230" y="279201"/>
            <a:ext cx="1450340" cy="805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63739" y="191933"/>
            <a:ext cx="225425" cy="6131280"/>
            <a:chOff x="0" y="0"/>
            <a:chExt cx="2286" cy="91440"/>
          </a:xfrm>
        </p:grpSpPr>
        <p:sp>
          <p:nvSpPr>
            <p:cNvPr id="8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Immagin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6" r="18993"/>
          <a:stretch/>
        </p:blipFill>
        <p:spPr bwMode="auto">
          <a:xfrm>
            <a:off x="1609127" y="3495731"/>
            <a:ext cx="5921375" cy="1644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29" name="AutoShape 20"/>
          <p:cNvCxnSpPr>
            <a:cxnSpLocks noChangeShapeType="1"/>
          </p:cNvCxnSpPr>
          <p:nvPr/>
        </p:nvCxnSpPr>
        <p:spPr bwMode="auto">
          <a:xfrm>
            <a:off x="2002247" y="3694214"/>
            <a:ext cx="0" cy="1503839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179619" y="3797791"/>
            <a:ext cx="5350883" cy="1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800" b="1" dirty="0">
                <a:solidFill>
                  <a:srgbClr val="FFFFFF"/>
                </a:solidFill>
                <a:latin typeface="Cambria" charset="0"/>
              </a:rPr>
              <a:t>Risultati della ricerca:</a:t>
            </a:r>
          </a:p>
          <a:p>
            <a:r>
              <a:rPr lang="it-IT" sz="1800" b="1" dirty="0">
                <a:solidFill>
                  <a:srgbClr val="FFFFFF"/>
                </a:solidFill>
                <a:latin typeface="Cambria" charset="0"/>
              </a:rPr>
              <a:t>imprese straniere e implicazioni per una politica di sviluppo </a:t>
            </a:r>
            <a:r>
              <a:rPr lang="it-IT" sz="1800" b="1" dirty="0" smtClean="0">
                <a:solidFill>
                  <a:srgbClr val="FFFFFF"/>
                </a:solidFill>
                <a:latin typeface="Cambria" charset="0"/>
              </a:rPr>
              <a:t>sul territorio</a:t>
            </a:r>
            <a:endParaRPr lang="en-US" sz="1800" b="1" dirty="0">
              <a:solidFill>
                <a:srgbClr val="FFFFFF"/>
              </a:solidFill>
              <a:latin typeface="Cambria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7540BB0E-3718-42B7-9519-803AE5E794ED}"/>
              </a:ext>
            </a:extLst>
          </p:cNvPr>
          <p:cNvSpPr/>
          <p:nvPr/>
        </p:nvSpPr>
        <p:spPr>
          <a:xfrm>
            <a:off x="2642946" y="5287443"/>
            <a:ext cx="2559904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800"/>
              </a:spcAft>
            </a:pPr>
            <a:r>
              <a:rPr lang="it-IT" b="1" i="1" dirty="0">
                <a:solidFill>
                  <a:srgbClr val="6B2449"/>
                </a:solidFill>
                <a:latin typeface="Cambria" charset="0"/>
                <a:cs typeface="+mj-cs"/>
              </a:rPr>
              <a:t>Sala Pegaso- Firenze </a:t>
            </a:r>
          </a:p>
          <a:p>
            <a:pPr lvl="0" fontAlgn="base">
              <a:spcBef>
                <a:spcPct val="0"/>
              </a:spcBef>
              <a:spcAft>
                <a:spcPts val="800"/>
              </a:spcAft>
            </a:pPr>
            <a:r>
              <a:rPr lang="it-IT" b="1" dirty="0">
                <a:solidFill>
                  <a:srgbClr val="6B2449"/>
                </a:solidFill>
                <a:latin typeface="Cambria" charset="0"/>
                <a:cs typeface="+mj-cs"/>
              </a:rPr>
              <a:t>Aferdite Shani: </a:t>
            </a:r>
          </a:p>
          <a:p>
            <a:pPr lvl="0" fontAlgn="base">
              <a:spcBef>
                <a:spcPct val="0"/>
              </a:spcBef>
              <a:spcAft>
                <a:spcPts val="800"/>
              </a:spcAft>
            </a:pPr>
            <a:r>
              <a:rPr lang="it-IT" b="1" i="1" dirty="0">
                <a:solidFill>
                  <a:srgbClr val="6B2449"/>
                </a:solidFill>
                <a:latin typeface="Cambria" charset="0"/>
                <a:cs typeface="+mj-cs"/>
              </a:rPr>
              <a:t>Presidente ICSE &amp; Co</a:t>
            </a:r>
            <a:endParaRPr lang="it-IT" b="1" dirty="0">
              <a:solidFill>
                <a:srgbClr val="6B2449"/>
              </a:solidFill>
              <a:latin typeface="Cambria" charset="0"/>
              <a:cs typeface="+mj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2661D87-18A4-49EF-A1B0-63DF15887ECE}"/>
              </a:ext>
            </a:extLst>
          </p:cNvPr>
          <p:cNvSpPr/>
          <p:nvPr/>
        </p:nvSpPr>
        <p:spPr>
          <a:xfrm>
            <a:off x="100412" y="5436488"/>
            <a:ext cx="2079207" cy="820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22 Febbraio 2019</a:t>
            </a:r>
          </a:p>
          <a:p>
            <a:pPr algn="r">
              <a:lnSpc>
                <a:spcPts val="2900"/>
              </a:lnSpc>
            </a:pPr>
            <a:r>
              <a:rPr lang="it-IT" sz="14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Signika Light" charset="0"/>
                <a:cs typeface="Arial"/>
              </a:rPr>
              <a:t>17 | 00</a:t>
            </a:r>
          </a:p>
        </p:txBody>
      </p:sp>
      <p:cxnSp>
        <p:nvCxnSpPr>
          <p:cNvPr id="15" name="Connettore 1 18">
            <a:extLst>
              <a:ext uri="{FF2B5EF4-FFF2-40B4-BE49-F238E27FC236}">
                <a16:creationId xmlns:a16="http://schemas.microsoft.com/office/drawing/2014/main" xmlns="" id="{3E1C3935-C79A-4444-A19E-D0427C6F9D09}"/>
              </a:ext>
            </a:extLst>
          </p:cNvPr>
          <p:cNvCxnSpPr>
            <a:cxnSpLocks/>
          </p:cNvCxnSpPr>
          <p:nvPr/>
        </p:nvCxnSpPr>
        <p:spPr>
          <a:xfrm>
            <a:off x="2118496" y="5406973"/>
            <a:ext cx="0" cy="123189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Immagine 20" descr="Logo12esimaOk-21.eps">
            <a:extLst>
              <a:ext uri="{FF2B5EF4-FFF2-40B4-BE49-F238E27FC236}">
                <a16:creationId xmlns:a16="http://schemas.microsoft.com/office/drawing/2014/main" xmlns="" id="{0A8EC1EE-6733-4122-BDEC-6D94C318F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64" y="5851700"/>
            <a:ext cx="262265" cy="425375"/>
          </a:xfrm>
          <a:prstGeom prst="rect">
            <a:avLst/>
          </a:prstGeom>
        </p:spPr>
      </p:pic>
      <p:pic>
        <p:nvPicPr>
          <p:cNvPr id="1026" name="Picture 2" descr="Risultati immagini per luogo">
            <a:extLst>
              <a:ext uri="{FF2B5EF4-FFF2-40B4-BE49-F238E27FC236}">
                <a16:creationId xmlns:a16="http://schemas.microsoft.com/office/drawing/2014/main" xmlns="" id="{F5E7FB84-926D-4C86-A56E-7D4EC121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32" y="5563745"/>
            <a:ext cx="262265" cy="2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calendario icona">
            <a:extLst>
              <a:ext uri="{FF2B5EF4-FFF2-40B4-BE49-F238E27FC236}">
                <a16:creationId xmlns:a16="http://schemas.microsoft.com/office/drawing/2014/main" xmlns="" id="{FBA216FA-4AAF-4894-9DC4-DA5E046A3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2" t="12414" r="15991" b="10875"/>
          <a:stretch/>
        </p:blipFill>
        <p:spPr bwMode="auto">
          <a:xfrm>
            <a:off x="930113" y="5819176"/>
            <a:ext cx="391561" cy="43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0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47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" name="Immagine 6"/>
          <p:cNvPicPr/>
          <p:nvPr/>
        </p:nvPicPr>
        <p:blipFill rotWithShape="1">
          <a:blip r:embed="rId4"/>
          <a:srcRect l="11291" t="19369" r="8019" b="16255"/>
          <a:stretch/>
        </p:blipFill>
        <p:spPr bwMode="auto">
          <a:xfrm>
            <a:off x="7693603" y="6058784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CustomShape 1">
            <a:extLst>
              <a:ext uri="{FF2B5EF4-FFF2-40B4-BE49-F238E27FC236}">
                <a16:creationId xmlns:a16="http://schemas.microsoft.com/office/drawing/2014/main" xmlns="" id="{59043191-E771-4DDC-A0A6-59C652E7DF2E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Rettangolo 2">
            <a:extLst>
              <a:ext uri="{FF2B5EF4-FFF2-40B4-BE49-F238E27FC236}">
                <a16:creationId xmlns:a16="http://schemas.microsoft.com/office/drawing/2014/main" xmlns="" id="{EFDFAEA9-BE1A-4695-BA5D-470841C2E01F}"/>
              </a:ext>
            </a:extLst>
          </p:cNvPr>
          <p:cNvSpPr/>
          <p:nvPr/>
        </p:nvSpPr>
        <p:spPr>
          <a:xfrm>
            <a:off x="5035059" y="2501114"/>
            <a:ext cx="3483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6B2449"/>
                </a:solidFill>
                <a:latin typeface="Cambria" charset="0"/>
              </a:rPr>
              <a:t>MA STIAMO PARLANDO DI AZIENDE INTEGRATE? </a:t>
            </a:r>
          </a:p>
          <a:p>
            <a:pPr algn="ctr"/>
            <a:r>
              <a:rPr lang="en-US" sz="2400" dirty="0" smtClean="0">
                <a:solidFill>
                  <a:srgbClr val="6B2449"/>
                </a:solidFill>
                <a:latin typeface="Cambria" charset="0"/>
              </a:rPr>
              <a:t>E</a:t>
            </a:r>
            <a:r>
              <a:rPr lang="it-IT" sz="2400" dirty="0" smtClean="0">
                <a:solidFill>
                  <a:srgbClr val="6B2449"/>
                </a:solidFill>
                <a:latin typeface="Cambria" charset="0"/>
              </a:rPr>
              <a:t> sotto quale forma?</a:t>
            </a:r>
            <a:endParaRPr lang="it-IT" sz="2400" dirty="0">
              <a:solidFill>
                <a:srgbClr val="6B2449"/>
              </a:solidFill>
              <a:latin typeface="Cambria" charset="0"/>
            </a:endParaRPr>
          </a:p>
        </p:txBody>
      </p:sp>
      <p:pic>
        <p:nvPicPr>
          <p:cNvPr id="52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C460C7BA-96FB-4FE3-944E-F8C303325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71" y="1081047"/>
            <a:ext cx="3343321" cy="41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cxnSp>
        <p:nvCxnSpPr>
          <p:cNvPr id="112" name="Connettore 2 111"/>
          <p:cNvCxnSpPr>
            <a:stCxn id="114" idx="2"/>
          </p:cNvCxnSpPr>
          <p:nvPr/>
        </p:nvCxnSpPr>
        <p:spPr>
          <a:xfrm>
            <a:off x="762800" y="5282473"/>
            <a:ext cx="7560000" cy="7002"/>
          </a:xfrm>
          <a:prstGeom prst="straightConnector1">
            <a:avLst/>
          </a:prstGeom>
          <a:ln w="15875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e 113"/>
          <p:cNvSpPr/>
          <p:nvPr/>
        </p:nvSpPr>
        <p:spPr>
          <a:xfrm>
            <a:off x="762800" y="5157192"/>
            <a:ext cx="208800" cy="25056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90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" name="Immagine 6"/>
          <p:cNvPicPr/>
          <p:nvPr/>
        </p:nvPicPr>
        <p:blipFill rotWithShape="1">
          <a:blip r:embed="rId4"/>
          <a:srcRect l="11291" t="19369" r="8019" b="16255"/>
          <a:stretch/>
        </p:blipFill>
        <p:spPr bwMode="auto">
          <a:xfrm>
            <a:off x="7693603" y="6058784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0" name="CustomShape 1">
            <a:extLst>
              <a:ext uri="{FF2B5EF4-FFF2-40B4-BE49-F238E27FC236}">
                <a16:creationId xmlns:a16="http://schemas.microsoft.com/office/drawing/2014/main" xmlns="" id="{FF52C93D-982E-4F2B-8937-5D046112D10C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Valori sul territorio </a:t>
            </a:r>
          </a:p>
        </p:txBody>
      </p:sp>
      <p:pic>
        <p:nvPicPr>
          <p:cNvPr id="115" name="Immagine 114" descr="https://scontent.ffco2-1.fna.fbcdn.net/v/t1.15752-9/50049680_1993436890711422_5882394557290643456_n.png?_nc_cat=104&amp;_nc_ht=scontent.ffco2-1.fna&amp;oh=745fae67dd79242037cb4e3c8e25ccb3&amp;oe=5CC37341">
            <a:extLst>
              <a:ext uri="{FF2B5EF4-FFF2-40B4-BE49-F238E27FC236}">
                <a16:creationId xmlns:a16="http://schemas.microsoft.com/office/drawing/2014/main" xmlns="" id="{293E0D12-CB06-448B-8DA0-7C80F4C88C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5" y="1048621"/>
            <a:ext cx="4745218" cy="374866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Rettangolo 115">
            <a:extLst>
              <a:ext uri="{FF2B5EF4-FFF2-40B4-BE49-F238E27FC236}">
                <a16:creationId xmlns:a16="http://schemas.microsoft.com/office/drawing/2014/main" xmlns="" id="{41B1181C-BEC4-43C8-9F09-E9A36406977A}"/>
              </a:ext>
            </a:extLst>
          </p:cNvPr>
          <p:cNvSpPr/>
          <p:nvPr/>
        </p:nvSpPr>
        <p:spPr>
          <a:xfrm>
            <a:off x="5880577" y="1311011"/>
            <a:ext cx="2831509" cy="206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it-IT" sz="1400" dirty="0" smtClean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Valutato la 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gestione, </a:t>
            </a:r>
            <a:r>
              <a:rPr lang="it-IT" sz="1400" dirty="0" smtClean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secondo le variabili, 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quali </a:t>
            </a:r>
            <a:r>
              <a:rPr lang="it-IT" sz="1400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addetti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it-IT" sz="1400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fatturato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ed </a:t>
            </a:r>
            <a:r>
              <a:rPr lang="it-IT" sz="1400" i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esportazioni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ciascuna di queste in base al </a:t>
            </a:r>
            <a:r>
              <a:rPr lang="it-IT" sz="1400" b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Sistema locale del lavoro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(</a:t>
            </a:r>
            <a:r>
              <a:rPr lang="it-IT" sz="1400" u="sng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SLL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), </a:t>
            </a:r>
            <a:r>
              <a:rPr lang="it-IT" sz="1400" b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settore economico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(codice </a:t>
            </a:r>
            <a:r>
              <a:rPr lang="it-IT" sz="1400" u="sng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ATECO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 e </a:t>
            </a:r>
            <a:r>
              <a:rPr lang="it-IT" sz="1400" b="1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classe dimensionale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(registro </a:t>
            </a:r>
            <a:r>
              <a:rPr lang="it-IT" sz="1400" u="sng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Asia Imprese</a:t>
            </a:r>
            <a:r>
              <a:rPr lang="it-IT" sz="1400" dirty="0">
                <a:latin typeface="Calibri Light" panose="020F03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). </a:t>
            </a:r>
            <a:endParaRPr lang="it-IT" sz="1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1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417438" y="171523"/>
            <a:ext cx="225425" cy="6131280"/>
            <a:chOff x="0" y="0"/>
            <a:chExt cx="2286" cy="91440"/>
          </a:xfrm>
        </p:grpSpPr>
        <p:sp>
          <p:nvSpPr>
            <p:cNvPr id="67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9" name="Immagine 6"/>
          <p:cNvPicPr/>
          <p:nvPr/>
        </p:nvPicPr>
        <p:blipFill rotWithShape="1">
          <a:blip r:embed="rId4"/>
          <a:srcRect l="11291" t="19369" r="8019" b="16255"/>
          <a:stretch/>
        </p:blipFill>
        <p:spPr bwMode="auto">
          <a:xfrm>
            <a:off x="7693603" y="6058784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CustomShape 1">
            <a:extLst>
              <a:ext uri="{FF2B5EF4-FFF2-40B4-BE49-F238E27FC236}">
                <a16:creationId xmlns:a16="http://schemas.microsoft.com/office/drawing/2014/main" xmlns="" id="{591D4DC4-E5E7-440E-81BD-5AE347970966}"/>
              </a:ext>
            </a:extLst>
          </p:cNvPr>
          <p:cNvSpPr/>
          <p:nvPr/>
        </p:nvSpPr>
        <p:spPr>
          <a:xfrm>
            <a:off x="683568" y="226292"/>
            <a:ext cx="711337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Valori </a:t>
            </a:r>
            <a:r>
              <a:rPr lang="it-IT" sz="2400" b="1" dirty="0" smtClean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strutturali: Fatturato e addetti  </a:t>
            </a:r>
            <a:endParaRPr lang="it-IT" sz="2400" b="1" dirty="0">
              <a:solidFill>
                <a:srgbClr val="6B2449"/>
              </a:solidFill>
              <a:latin typeface="Cambria" charset="0"/>
              <a:ea typeface="ÇlÇr ñæí©" charset="0"/>
              <a:cs typeface="+mj-cs"/>
            </a:endParaRP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xmlns="" id="{3D7043AD-7E16-47F4-84D1-C6CA442D14B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6" y="1014009"/>
            <a:ext cx="7216689" cy="25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Immagine 76">
            <a:extLst>
              <a:ext uri="{FF2B5EF4-FFF2-40B4-BE49-F238E27FC236}">
                <a16:creationId xmlns:a16="http://schemas.microsoft.com/office/drawing/2014/main" xmlns="" id="{4A41E93D-5B36-4313-9766-487553061C8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6" y="3486101"/>
            <a:ext cx="7216689" cy="281670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79" name="Ovale 78">
            <a:extLst>
              <a:ext uri="{FF2B5EF4-FFF2-40B4-BE49-F238E27FC236}">
                <a16:creationId xmlns:a16="http://schemas.microsoft.com/office/drawing/2014/main" xmlns="" id="{72896C70-E045-4560-90E3-9BC23315A877}"/>
              </a:ext>
            </a:extLst>
          </p:cNvPr>
          <p:cNvSpPr/>
          <p:nvPr/>
        </p:nvSpPr>
        <p:spPr>
          <a:xfrm>
            <a:off x="2154635" y="5671003"/>
            <a:ext cx="2576572" cy="6914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78">
            <a:extLst>
              <a:ext uri="{FF2B5EF4-FFF2-40B4-BE49-F238E27FC236}">
                <a16:creationId xmlns:a16="http://schemas.microsoft.com/office/drawing/2014/main" xmlns="" id="{72896C70-E045-4560-90E3-9BC23315A877}"/>
              </a:ext>
            </a:extLst>
          </p:cNvPr>
          <p:cNvSpPr/>
          <p:nvPr/>
        </p:nvSpPr>
        <p:spPr>
          <a:xfrm rot="5400000">
            <a:off x="2139974" y="2397591"/>
            <a:ext cx="1304849" cy="1000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78">
            <a:extLst>
              <a:ext uri="{FF2B5EF4-FFF2-40B4-BE49-F238E27FC236}">
                <a16:creationId xmlns:a16="http://schemas.microsoft.com/office/drawing/2014/main" xmlns="" id="{72896C70-E045-4560-90E3-9BC23315A877}"/>
              </a:ext>
            </a:extLst>
          </p:cNvPr>
          <p:cNvSpPr/>
          <p:nvPr/>
        </p:nvSpPr>
        <p:spPr>
          <a:xfrm rot="5400000">
            <a:off x="5526183" y="2333546"/>
            <a:ext cx="1304849" cy="1000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78">
            <a:extLst>
              <a:ext uri="{FF2B5EF4-FFF2-40B4-BE49-F238E27FC236}">
                <a16:creationId xmlns:a16="http://schemas.microsoft.com/office/drawing/2014/main" xmlns="" id="{72896C70-E045-4560-90E3-9BC23315A877}"/>
              </a:ext>
            </a:extLst>
          </p:cNvPr>
          <p:cNvSpPr/>
          <p:nvPr/>
        </p:nvSpPr>
        <p:spPr>
          <a:xfrm rot="5220217">
            <a:off x="5480684" y="5147173"/>
            <a:ext cx="1641772" cy="7517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71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381435" y="170234"/>
            <a:ext cx="225425" cy="6131280"/>
            <a:chOff x="0" y="0"/>
            <a:chExt cx="2286" cy="91440"/>
          </a:xfrm>
        </p:grpSpPr>
        <p:sp>
          <p:nvSpPr>
            <p:cNvPr id="67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0" name="Immagine 6"/>
          <p:cNvPicPr/>
          <p:nvPr/>
        </p:nvPicPr>
        <p:blipFill rotWithShape="1">
          <a:blip r:embed="rId4"/>
          <a:srcRect l="11291" t="19369" r="8019" b="16255"/>
          <a:stretch/>
        </p:blipFill>
        <p:spPr bwMode="auto">
          <a:xfrm>
            <a:off x="7554350" y="5832020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CustomShape 1">
            <a:extLst>
              <a:ext uri="{FF2B5EF4-FFF2-40B4-BE49-F238E27FC236}">
                <a16:creationId xmlns:a16="http://schemas.microsoft.com/office/drawing/2014/main" xmlns="" id="{9D1F62C9-A866-492D-8184-6AC36788AAB9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dirty="0" err="1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Ri</a:t>
            </a:r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-equilibrio per l’economia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232E4319-FB67-4139-AAA2-D2AD39D03582}"/>
              </a:ext>
            </a:extLst>
          </p:cNvPr>
          <p:cNvSpPr/>
          <p:nvPr/>
        </p:nvSpPr>
        <p:spPr>
          <a:xfrm>
            <a:off x="4341276" y="1299577"/>
            <a:ext cx="4416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l’importanza che assumono gli imprenditori stranieri non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è solo il </a:t>
            </a:r>
            <a:r>
              <a:rPr lang="it-IT" sz="2400" dirty="0" smtClean="0">
                <a:solidFill>
                  <a:srgbClr val="953735"/>
                </a:solidFill>
                <a:latin typeface="Times New Roman" panose="02020603050405020304" pitchFamily="18" charset="0"/>
              </a:rPr>
              <a:t>contributo </a:t>
            </a:r>
            <a:r>
              <a:rPr lang="it-IT" sz="2400" dirty="0">
                <a:solidFill>
                  <a:srgbClr val="953735"/>
                </a:solidFill>
                <a:latin typeface="Times New Roman" panose="02020603050405020304" pitchFamily="18" charset="0"/>
              </a:rPr>
              <a:t>economico e produttivo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immesso nel nostro territorio, attraverso </a:t>
            </a:r>
            <a:r>
              <a:rPr lang="it-IT" sz="2400" dirty="0">
                <a:solidFill>
                  <a:srgbClr val="953735"/>
                </a:solidFill>
                <a:latin typeface="Times New Roman" panose="02020603050405020304" pitchFamily="18" charset="0"/>
              </a:rPr>
              <a:t>fatturati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953735"/>
                </a:solidFill>
                <a:latin typeface="Times New Roman" panose="02020603050405020304" pitchFamily="18" charset="0"/>
              </a:rPr>
              <a:t>sempre più in crescita</a:t>
            </a:r>
            <a:r>
              <a:rPr lang="it-IT" dirty="0">
                <a:solidFill>
                  <a:srgbClr val="953735"/>
                </a:solidFill>
                <a:latin typeface="Times New Roman" panose="02020603050405020304" pitchFamily="18" charset="0"/>
              </a:rPr>
              <a:t>, </a:t>
            </a:r>
            <a:r>
              <a:rPr lang="it-IT" sz="2400" dirty="0">
                <a:solidFill>
                  <a:srgbClr val="953735"/>
                </a:solidFill>
                <a:latin typeface="Times New Roman" panose="02020603050405020304" pitchFamily="18" charset="0"/>
              </a:rPr>
              <a:t>assunzioni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in aumento, e maggiori </a:t>
            </a:r>
            <a:r>
              <a:rPr lang="it-IT" sz="2400" dirty="0">
                <a:solidFill>
                  <a:srgbClr val="953735"/>
                </a:solidFill>
                <a:latin typeface="Times New Roman" panose="02020603050405020304" pitchFamily="18" charset="0"/>
              </a:rPr>
              <a:t>esportazioni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it-IT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oggi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queste aziende sostengono e </a:t>
            </a:r>
            <a:r>
              <a:rPr lang="it-IT" sz="2400" dirty="0">
                <a:solidFill>
                  <a:srgbClr val="953735"/>
                </a:solidFill>
                <a:latin typeface="Times New Roman" panose="02020603050405020304" pitchFamily="18" charset="0"/>
              </a:rPr>
              <a:t>equilibrano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il </a:t>
            </a:r>
            <a:r>
              <a:rPr lang="it-IT" sz="2400" dirty="0">
                <a:solidFill>
                  <a:srgbClr val="953735"/>
                </a:solidFill>
                <a:latin typeface="Times New Roman" panose="02020603050405020304" pitchFamily="18" charset="0"/>
              </a:rPr>
              <a:t>ricambio generazionale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locale, in particolare modo alcune categorie di attività come quelle </a:t>
            </a:r>
            <a:r>
              <a:rPr lang="it-IT" sz="2400" dirty="0">
                <a:solidFill>
                  <a:srgbClr val="953735"/>
                </a:solidFill>
                <a:latin typeface="Times New Roman" panose="02020603050405020304" pitchFamily="18" charset="0"/>
              </a:rPr>
              <a:t>dell’artigianato di piccole dimensioni</a:t>
            </a:r>
            <a:r>
              <a:rPr lang="it-IT" dirty="0">
                <a:solidFill>
                  <a:srgbClr val="953735"/>
                </a:solidFill>
                <a:latin typeface="Times New Roman" panose="02020603050405020304" pitchFamily="18" charset="0"/>
              </a:rPr>
              <a:t>. </a:t>
            </a:r>
            <a:endParaRPr lang="it-IT" dirty="0">
              <a:solidFill>
                <a:srgbClr val="953735"/>
              </a:solidFill>
            </a:endParaRPr>
          </a:p>
        </p:txBody>
      </p:sp>
      <p:pic>
        <p:nvPicPr>
          <p:cNvPr id="11" name="Immagine 17">
            <a:extLst>
              <a:ext uri="{FF2B5EF4-FFF2-40B4-BE49-F238E27FC236}">
                <a16:creationId xmlns:a16="http://schemas.microsoft.com/office/drawing/2014/main" xmlns="" id="{2CD078E3-0581-458A-A52E-D0FADA4DD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59" y="1299577"/>
            <a:ext cx="3735175" cy="39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910156" y="1049039"/>
            <a:ext cx="7103602" cy="4924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42925" lvl="2" indent="-180975" algn="just">
              <a:buFont typeface="Arial" pitchFamily="34" charset="0"/>
              <a:buChar char="•"/>
              <a:tabLst>
                <a:tab pos="712788" algn="l"/>
              </a:tabLst>
            </a:pPr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lvl="2" indent="-180975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“ognuno guarda il proprio orto”;</a:t>
            </a:r>
          </a:p>
          <a:p>
            <a:pPr marL="542925" lvl="2" indent="-180975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’attivismo e la dinamicità non corrisponde ad una prospettiva di crescita dell’imprenditore sul territorio;</a:t>
            </a:r>
          </a:p>
          <a:p>
            <a:pPr marL="542925" lvl="2" indent="-180975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it-IT" sz="1600" dirty="0" err="1" smtClean="0">
                <a:solidFill>
                  <a:schemeClr val="bg2">
                    <a:lumMod val="10000"/>
                  </a:schemeClr>
                </a:solidFill>
              </a:rPr>
              <a:t>antengono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 un profilo basso, al margine quasi del sommerso, con una conseguenza mancanza di comunicazione e senso di isolamento</a:t>
            </a:r>
          </a:p>
          <a:p>
            <a:pPr marL="542925" lvl="2" indent="-180975" algn="just">
              <a:buFont typeface="Arial" pitchFamily="34" charset="0"/>
              <a:buChar char="•"/>
            </a:pPr>
            <a:endParaRPr lang="it-IT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lvl="2" indent="-180975" algn="just">
              <a:buFont typeface="Arial" pitchFamily="34" charset="0"/>
              <a:buChar char="•"/>
            </a:pPr>
            <a:endParaRPr lang="it-IT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indent="-180975" algn="just">
              <a:buFont typeface="Arial" pitchFamily="34" charset="0"/>
              <a:buChar char="•"/>
              <a:tabLst>
                <a:tab pos="808038" algn="l"/>
              </a:tabLst>
            </a:pPr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indent="-180975" algn="just">
              <a:buFont typeface="Arial" pitchFamily="34" charset="0"/>
              <a:buChar char="•"/>
              <a:tabLst>
                <a:tab pos="808038" algn="l"/>
              </a:tabLs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Non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sono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2">
                    <a:lumMod val="10000"/>
                  </a:schemeClr>
                </a:solidFill>
              </a:rPr>
              <a:t>solitamente</a:t>
            </a:r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rappresentati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da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nessuno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e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nemmeno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si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sentono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tali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indent="-180975" algn="just">
              <a:buFont typeface="Arial" pitchFamily="34" charset="0"/>
              <a:buChar char="•"/>
              <a:tabLst>
                <a:tab pos="808038" algn="l"/>
              </a:tabLs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l valore del contributo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</a:rPr>
              <a:t>socioeconomico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non corrisponde al business </a:t>
            </a:r>
            <a:r>
              <a:rPr lang="it-IT" sz="1600" i="1" dirty="0" err="1" smtClean="0">
                <a:solidFill>
                  <a:schemeClr val="bg2">
                    <a:lumMod val="10000"/>
                  </a:schemeClr>
                </a:solidFill>
              </a:rPr>
              <a:t>climate</a:t>
            </a:r>
            <a:r>
              <a:rPr lang="it-IT" sz="16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i="1" dirty="0" err="1" smtClean="0">
                <a:solidFill>
                  <a:schemeClr val="bg2">
                    <a:lumMod val="10000"/>
                  </a:schemeClr>
                </a:solidFill>
              </a:rPr>
              <a:t>change</a:t>
            </a:r>
            <a:r>
              <a:rPr lang="it-IT" sz="16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che invece dovrebbe corrispondere per risolvere gli ostacoli</a:t>
            </a:r>
            <a:endParaRPr lang="it-IT" sz="1600" dirty="0">
              <a:solidFill>
                <a:schemeClr val="bg2">
                  <a:lumMod val="10000"/>
                </a:schemeClr>
              </a:solidFill>
            </a:endParaRPr>
          </a:p>
          <a:p>
            <a:pPr marL="542925" indent="-180975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’interconnessione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</a:rPr>
              <a:t>con i stakeholder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non migliora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</a:rPr>
              <a:t>l’ambiente in cui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opera l’impresa e non vi è una sensazione di una strada comune</a:t>
            </a:r>
          </a:p>
          <a:p>
            <a:pPr marL="542925" indent="-180975" algn="just">
              <a:buFont typeface="Arial" pitchFamily="34" charset="0"/>
              <a:buChar char="•"/>
            </a:pPr>
            <a:endParaRPr lang="it-IT" sz="1600" dirty="0">
              <a:solidFill>
                <a:schemeClr val="bg2">
                  <a:lumMod val="10000"/>
                </a:schemeClr>
              </a:solidFill>
            </a:endParaRPr>
          </a:p>
          <a:p>
            <a:pPr marL="355600" lvl="2" algn="just"/>
            <a:endParaRPr lang="it-IT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lvl="2" indent="-187325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La forma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strutturale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difficilmente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potrebbe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reggere una nuova scossa di crisi, se non riducendosi al singolo lavoratore;</a:t>
            </a:r>
            <a:endParaRPr lang="it-IT" sz="1600" dirty="0">
              <a:solidFill>
                <a:schemeClr val="bg2">
                  <a:lumMod val="10000"/>
                </a:schemeClr>
              </a:solidFill>
            </a:endParaRPr>
          </a:p>
          <a:p>
            <a:pPr marL="542925" lvl="2" indent="-187325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it-IT" sz="1600" dirty="0" err="1" smtClean="0">
                <a:solidFill>
                  <a:schemeClr val="bg2">
                    <a:lumMod val="10000"/>
                  </a:schemeClr>
                </a:solidFill>
              </a:rPr>
              <a:t>ancano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 gli </a:t>
            </a:r>
            <a:r>
              <a:rPr lang="it-IT" sz="1600" i="1" dirty="0" err="1" smtClean="0">
                <a:solidFill>
                  <a:schemeClr val="bg2">
                    <a:lumMod val="10000"/>
                  </a:schemeClr>
                </a:solidFill>
              </a:rPr>
              <a:t>skills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bg2">
                    <a:lumMod val="10000"/>
                  </a:schemeClr>
                </a:solidFill>
              </a:rPr>
              <a:t>menageriali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e di gestione di impresa; </a:t>
            </a:r>
          </a:p>
          <a:p>
            <a:pPr marL="542925" lvl="2" indent="-187325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anca una volontà e lo sforzo per ingrandirsi, formarsi o investire per crescere </a:t>
            </a:r>
            <a:endParaRPr lang="it-IT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910155" y="318478"/>
            <a:ext cx="350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Punti</a:t>
            </a:r>
            <a:r>
              <a:rPr lang="it-IT" b="1" dirty="0" smtClean="0">
                <a:latin typeface="Calibri" pitchFamily="34" charset="0"/>
              </a:rPr>
              <a:t> </a:t>
            </a:r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di debolezza 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sp>
        <p:nvSpPr>
          <p:cNvPr id="2050" name="AutoShape 2" descr="Risultati immagini per vignetta altan and lavoro"/>
          <p:cNvSpPr>
            <a:spLocks noChangeAspect="1" noChangeArrowheads="1"/>
          </p:cNvSpPr>
          <p:nvPr/>
        </p:nvSpPr>
        <p:spPr bwMode="auto">
          <a:xfrm>
            <a:off x="155575" y="-173354"/>
            <a:ext cx="30480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14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Immagine 6"/>
          <p:cNvPicPr/>
          <p:nvPr/>
        </p:nvPicPr>
        <p:blipFill rotWithShape="1">
          <a:blip r:embed="rId4"/>
          <a:srcRect l="11291" t="19369" r="8019" b="16255"/>
          <a:stretch/>
        </p:blipFill>
        <p:spPr bwMode="auto">
          <a:xfrm>
            <a:off x="7693603" y="6148232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81302" y="880129"/>
            <a:ext cx="530921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A8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chemeClr val="bg1"/>
                </a:solidFill>
              </a:rPr>
              <a:t>Sono alquanto Isolate</a:t>
            </a:r>
            <a:endParaRPr kumimoji="0" lang="it-IT" sz="2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81302" y="2744301"/>
            <a:ext cx="545307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A8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chemeClr val="bg1"/>
                </a:solidFill>
              </a:rPr>
              <a:t>Manca la partecipazione rappresentativa e istituzionale </a:t>
            </a:r>
            <a:endParaRPr kumimoji="0" lang="it-IT" sz="2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381302" y="4606595"/>
            <a:ext cx="599740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A8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it-IT" dirty="0" smtClean="0">
                <a:solidFill>
                  <a:schemeClr val="bg1"/>
                </a:solidFill>
              </a:rPr>
              <a:t>anca il consolidamento di gestione interna e con il territorio </a:t>
            </a:r>
            <a:endParaRPr kumimoji="0" lang="it-IT" sz="2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3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730830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b="1" dirty="0">
                <a:solidFill>
                  <a:schemeClr val="bg1"/>
                </a:solidFill>
                <a:latin typeface="+mj-lt"/>
              </a:rPr>
              <a:t>Risorse e riforme, una difficile sinergia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15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Immagine 6"/>
          <p:cNvPicPr/>
          <p:nvPr/>
        </p:nvPicPr>
        <p:blipFill rotWithShape="1">
          <a:blip r:embed="rId3"/>
          <a:srcRect l="11291" t="19369" r="8019" b="16255"/>
          <a:stretch/>
        </p:blipFill>
        <p:spPr bwMode="auto">
          <a:xfrm>
            <a:off x="7693603" y="6058784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ustomShape 1">
            <a:extLst>
              <a:ext uri="{FF2B5EF4-FFF2-40B4-BE49-F238E27FC236}">
                <a16:creationId xmlns:a16="http://schemas.microsoft.com/office/drawing/2014/main" xmlns="" id="{E2C1F3F5-C709-4ADE-8EB9-2ACE4FB4D2ED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Punti di forza </a:t>
            </a:r>
          </a:p>
        </p:txBody>
      </p:sp>
      <p:sp>
        <p:nvSpPr>
          <p:cNvPr id="10" name="CasellaDiTesto 14"/>
          <p:cNvSpPr txBox="1"/>
          <p:nvPr/>
        </p:nvSpPr>
        <p:spPr>
          <a:xfrm>
            <a:off x="532147" y="935387"/>
            <a:ext cx="7632813" cy="5663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42925" lvl="2" indent="-180975" algn="just">
              <a:buFont typeface="Arial" pitchFamily="34" charset="0"/>
              <a:buChar char="•"/>
              <a:tabLst>
                <a:tab pos="712788" algn="l"/>
              </a:tabLst>
            </a:pPr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lvl="2" indent="-180975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it-IT" sz="1600" dirty="0" err="1" smtClean="0">
                <a:solidFill>
                  <a:schemeClr val="bg2">
                    <a:lumMod val="10000"/>
                  </a:schemeClr>
                </a:solidFill>
              </a:rPr>
              <a:t>er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 struttura di età e dinamicità imprenditoriale, è da ritenere che anche nei prossimi anni continuerà a crescere e a sostenere settori dell’economia regionale;</a:t>
            </a:r>
          </a:p>
          <a:p>
            <a:pPr marL="542925" lvl="2" indent="-180975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V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isto l’indebolimento sia generazionale che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i capacità dinamica dell’impresa autoctona, questa opportunità offre nuova linfa per non perdere l’artigianato tradizionale</a:t>
            </a:r>
          </a:p>
          <a:p>
            <a:pPr marL="542925" lvl="2" indent="-180975" algn="just">
              <a:buFont typeface="Arial" pitchFamily="34" charset="0"/>
              <a:buChar char="•"/>
            </a:pPr>
            <a:endParaRPr lang="it-IT" sz="1600" b="1" dirty="0">
              <a:solidFill>
                <a:schemeClr val="bg2">
                  <a:lumMod val="10000"/>
                </a:schemeClr>
              </a:solidFill>
            </a:endParaRPr>
          </a:p>
          <a:p>
            <a:pPr marL="542925" lvl="2" indent="-180975" algn="just">
              <a:buFont typeface="Arial" pitchFamily="34" charset="0"/>
              <a:buChar char="•"/>
            </a:pPr>
            <a:endParaRPr lang="it-IT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indent="-180975" algn="just">
              <a:buFont typeface="Arial" pitchFamily="34" charset="0"/>
              <a:buChar char="•"/>
              <a:tabLst>
                <a:tab pos="808038" algn="l"/>
              </a:tabLst>
            </a:pPr>
            <a:endParaRPr lang="en-US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indent="-180975" algn="just">
              <a:buFont typeface="Arial" pitchFamily="34" charset="0"/>
              <a:buChar char="•"/>
              <a:tabLst>
                <a:tab pos="808038" algn="l"/>
              </a:tabLs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“N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on sono nati ieri!”- Hanno anni di esperienza nel mestiere e nell’attività economica;</a:t>
            </a:r>
          </a:p>
          <a:p>
            <a:pPr marL="542925" indent="-180975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on distinguono collaboratori italiani o connazionali, una connessione sempre più in crescita;</a:t>
            </a:r>
          </a:p>
          <a:p>
            <a:pPr marL="542925" indent="-180975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eppure manca lo sforzo di ingrandimento, le prospettive di crescita è in Italia,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on desiderano lasciare il territorio per un altro paese, e nemmeno per il paese di origine</a:t>
            </a:r>
          </a:p>
          <a:p>
            <a:pPr marL="361950" algn="just"/>
            <a:endParaRPr lang="it-IT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42925" lvl="2" indent="-180975" algn="just"/>
            <a:endParaRPr lang="it-IT" sz="1600" dirty="0">
              <a:solidFill>
                <a:schemeClr val="bg2">
                  <a:lumMod val="10000"/>
                </a:schemeClr>
              </a:solidFill>
            </a:endParaRPr>
          </a:p>
          <a:p>
            <a:pPr marL="542925" lvl="2" indent="-180975" algn="just"/>
            <a:endParaRPr lang="it-IT" sz="1600" dirty="0">
              <a:solidFill>
                <a:schemeClr val="bg2">
                  <a:lumMod val="10000"/>
                </a:schemeClr>
              </a:solidFill>
            </a:endParaRPr>
          </a:p>
          <a:p>
            <a:pPr marL="542925" lvl="2" indent="-180975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it-IT" sz="1600" dirty="0" err="1" smtClean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 dirty="0">
                <a:solidFill>
                  <a:schemeClr val="bg2">
                    <a:lumMod val="10000"/>
                  </a:schemeClr>
                </a:solidFill>
              </a:rPr>
              <a:t>un futuro molto vicino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l’</a:t>
            </a:r>
            <a:r>
              <a:rPr lang="it-IT" sz="1600" dirty="0" err="1" smtClean="0">
                <a:solidFill>
                  <a:schemeClr val="bg2">
                    <a:lumMod val="10000"/>
                  </a:schemeClr>
                </a:solidFill>
              </a:rPr>
              <a:t>interconnesione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 e crescita reciproca potrebbe portare molti benefici sul territorio, e non solo per l’integrazione;</a:t>
            </a:r>
          </a:p>
          <a:p>
            <a:pPr marL="542925" lvl="2" indent="-180975" algn="just">
              <a:buFont typeface="Arial" pitchFamily="34" charset="0"/>
              <a:buChar char="•"/>
              <a:tabLst>
                <a:tab pos="712788" algn="l"/>
              </a:tabLst>
            </a:pPr>
            <a:r>
              <a:rPr lang="en-US" sz="1600" dirty="0" smtClean="0">
                <a:solidFill>
                  <a:srgbClr val="953735"/>
                </a:solidFill>
              </a:rPr>
              <a:t>U</a:t>
            </a:r>
            <a:r>
              <a:rPr lang="it-IT" sz="1600" dirty="0" err="1" smtClean="0">
                <a:solidFill>
                  <a:srgbClr val="953735"/>
                </a:solidFill>
              </a:rPr>
              <a:t>n</a:t>
            </a:r>
            <a:r>
              <a:rPr lang="it-IT" sz="1600" dirty="0" smtClean="0">
                <a:solidFill>
                  <a:srgbClr val="953735"/>
                </a:solidFill>
              </a:rPr>
              <a:t> </a:t>
            </a:r>
            <a:r>
              <a:rPr lang="it-IT" sz="1600" dirty="0">
                <a:solidFill>
                  <a:srgbClr val="953735"/>
                </a:solidFill>
              </a:rPr>
              <a:t>loro migliore consolidamento diventa imperativo - non soltanto per le imprese straniere - ma per lo sviluppo del territorio nel complesso che altrimenti rischia di contare su una forza instabile.</a:t>
            </a:r>
            <a:endParaRPr lang="en-US" sz="1600" dirty="0">
              <a:solidFill>
                <a:srgbClr val="953735"/>
              </a:solidFill>
            </a:endParaRPr>
          </a:p>
          <a:p>
            <a:pPr marL="542925" lvl="2" indent="-180975" algn="just">
              <a:buFont typeface="Arial" pitchFamily="34" charset="0"/>
              <a:buChar char="•"/>
              <a:tabLst>
                <a:tab pos="712788" algn="l"/>
              </a:tabLst>
            </a:pPr>
            <a:endParaRPr lang="it-IT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70896" y="779496"/>
            <a:ext cx="530921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A8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it-IT" dirty="0" err="1" smtClean="0">
                <a:solidFill>
                  <a:schemeClr val="bg1"/>
                </a:solidFill>
              </a:rPr>
              <a:t>inamicità</a:t>
            </a:r>
            <a:r>
              <a:rPr lang="it-IT" dirty="0" smtClean="0">
                <a:solidFill>
                  <a:schemeClr val="bg1"/>
                </a:solidFill>
              </a:rPr>
              <a:t> e crescita </a:t>
            </a:r>
            <a:endParaRPr kumimoji="0" lang="it-IT" sz="2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70896" y="4591951"/>
            <a:ext cx="530921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A8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it-IT" dirty="0" smtClean="0">
                <a:solidFill>
                  <a:schemeClr val="bg1"/>
                </a:solidFill>
              </a:rPr>
              <a:t>a loro crescita è crescita del territorio </a:t>
            </a:r>
            <a:endParaRPr kumimoji="0" lang="it-IT" sz="2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070896" y="2682114"/>
            <a:ext cx="530921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A8195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Rapporto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territorio</a:t>
            </a:r>
            <a:endParaRPr kumimoji="0" lang="it-IT" sz="2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1" name="Immagine 16" descr="logo 50 irpet senza scrit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47387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148" y="1988840"/>
            <a:ext cx="8288324" cy="30618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CustomShape 1"/>
          <p:cNvSpPr/>
          <p:nvPr/>
        </p:nvSpPr>
        <p:spPr>
          <a:xfrm>
            <a:off x="323528" y="1988840"/>
            <a:ext cx="8496944" cy="2088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500"/>
              </a:lnSpc>
            </a:pPr>
            <a:r>
              <a:rPr lang="it-IT" sz="3200" b="1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“</a:t>
            </a:r>
            <a:r>
              <a:rPr lang="it-IT" sz="3200" b="1" spc="-1" dirty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Ora, qui, per restare nello stesso posto, devi correre più velocemente che puoi. </a:t>
            </a:r>
            <a:endParaRPr lang="it-IT" sz="3200" b="1" spc="-1" dirty="0" smtClean="0">
              <a:solidFill>
                <a:srgbClr val="96165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ts val="4500"/>
              </a:lnSpc>
            </a:pPr>
            <a:r>
              <a:rPr lang="it-IT" sz="3200" b="1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 poi vuoi </a:t>
            </a:r>
            <a:r>
              <a:rPr lang="it-IT" sz="3200" b="1" spc="-1" dirty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arrivare da qualche parte, devi correre due volte più veloce”. </a:t>
            </a:r>
            <a:endParaRPr lang="it-IT" sz="3200" b="1" spc="-1" dirty="0" smtClean="0">
              <a:solidFill>
                <a:srgbClr val="96165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ts val="4500"/>
              </a:lnSpc>
            </a:pPr>
            <a:r>
              <a:rPr lang="it-IT" sz="1050" dirty="0" smtClean="0"/>
              <a:t>Scriveva </a:t>
            </a:r>
            <a:r>
              <a:rPr lang="it-IT" sz="1050" dirty="0"/>
              <a:t>Lewis Carroll in </a:t>
            </a:r>
            <a:r>
              <a:rPr lang="it-IT" sz="1050" i="1" dirty="0"/>
              <a:t>Le avventure di Alice nel Paese delle Meraviglie. </a:t>
            </a:r>
            <a:endParaRPr lang="it-IT" sz="1050" b="1" i="1" spc="-1" dirty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  <a:p>
            <a:pPr marL="343080" indent="-341640" algn="ctr">
              <a:lnSpc>
                <a:spcPct val="100000"/>
              </a:lnSpc>
            </a:pPr>
            <a:endParaRPr lang="it-IT" sz="1050" b="1" i="1" strike="noStrike" spc="-1" dirty="0">
              <a:solidFill>
                <a:srgbClr val="004D86"/>
              </a:solidFill>
              <a:uFill>
                <a:solidFill>
                  <a:srgbClr val="FFFFFF"/>
                </a:solidFill>
              </a:uFill>
              <a:latin typeface="Calibri"/>
              <a:ea typeface="Adobe Heiti Std R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8191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1104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15144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19907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	</a:t>
            </a:r>
            <a:endParaRPr kumimoji="0" lang="it-IT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r"/>
                <a:tab pos="2970213" algn="r"/>
                <a:tab pos="3060700" algn="ctr"/>
                <a:tab pos="4860925" algn="r"/>
                <a:tab pos="5670550" algn="r"/>
                <a:tab pos="6119813" algn="r"/>
              </a:tabLst>
            </a:pPr>
            <a:r>
              <a:rPr kumimoji="0" 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99592" y="5272172"/>
            <a:ext cx="7344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spc="-1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Aferdite Shani, ICSE &amp; Co, 2019</a:t>
            </a:r>
            <a:endParaRPr lang="it-IT" sz="2000" b="1" i="1" spc="-1" dirty="0">
              <a:solidFill>
                <a:schemeClr val="accent1">
                  <a:lumMod val="75000"/>
                </a:schemeClr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22 Febbraio 2019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Regione Toscana, IRPET,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22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Immagine 6"/>
          <p:cNvPicPr/>
          <p:nvPr/>
        </p:nvPicPr>
        <p:blipFill rotWithShape="1">
          <a:blip r:embed="rId3"/>
          <a:srcRect l="11291" t="19369" r="8019" b="16255"/>
          <a:stretch/>
        </p:blipFill>
        <p:spPr bwMode="auto">
          <a:xfrm>
            <a:off x="7576160" y="5820514"/>
            <a:ext cx="1336496" cy="870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407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4849892" y="1059967"/>
            <a:ext cx="3659159" cy="4031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/>
              <a:t>Senza </a:t>
            </a:r>
            <a:r>
              <a:rPr lang="it-IT" sz="1600" dirty="0"/>
              <a:t>la presunzione di offrire risposte definitive, l’analisi è </a:t>
            </a:r>
            <a:r>
              <a:rPr lang="it-IT" sz="1600" dirty="0" smtClean="0"/>
              <a:t>in </a:t>
            </a:r>
            <a:r>
              <a:rPr lang="it-IT" sz="1600" dirty="0"/>
              <a:t>grado di aggiungere elementi per articolare meglio la conoscenza del </a:t>
            </a:r>
            <a:r>
              <a:rPr lang="it-IT" sz="1600" dirty="0" smtClean="0"/>
              <a:t>fenomeno e </a:t>
            </a:r>
            <a:r>
              <a:rPr lang="it-IT" sz="1600" dirty="0"/>
              <a:t>identificare meglio i quesiti che dovremo porci ed analizzare in futuro. </a:t>
            </a:r>
            <a:endParaRPr lang="it-IT" sz="1600" dirty="0" smtClean="0"/>
          </a:p>
          <a:p>
            <a:endParaRPr lang="it-IT" sz="16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it-IT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er</a:t>
            </a:r>
            <a:r>
              <a:rPr lang="it-IT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valorizzare una risorsa preziosa </a:t>
            </a:r>
            <a:endParaRPr lang="it-IT" sz="2000" dirty="0" smtClean="0"/>
          </a:p>
          <a:p>
            <a:pPr marL="285750" indent="-285750">
              <a:buFont typeface="Arial"/>
              <a:buChar char="•"/>
            </a:pPr>
            <a:endParaRPr lang="it-IT" sz="20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analizzare le possibili prospettive di sviluppo future, e aspetti socioeconomici</a:t>
            </a:r>
            <a:r>
              <a:rPr lang="it-IT" sz="2200" dirty="0" smtClean="0"/>
              <a:t>.</a:t>
            </a:r>
            <a:endParaRPr lang="it-IT" sz="2200" b="1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it-IT" sz="2800" b="1" i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25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" name="Immagine 6"/>
          <p:cNvPicPr/>
          <p:nvPr/>
        </p:nvPicPr>
        <p:blipFill rotWithShape="1">
          <a:blip r:embed="rId3"/>
          <a:srcRect l="11291" t="19369" r="8019" b="16255"/>
          <a:stretch/>
        </p:blipFill>
        <p:spPr bwMode="auto">
          <a:xfrm>
            <a:off x="7566991" y="5724939"/>
            <a:ext cx="1252561" cy="739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4" descr="logo 50 irpet senza scrit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sp>
        <p:nvSpPr>
          <p:cNvPr id="21" name="CustomShape 1">
            <a:extLst>
              <a:ext uri="{FF2B5EF4-FFF2-40B4-BE49-F238E27FC236}">
                <a16:creationId xmlns:a16="http://schemas.microsoft.com/office/drawing/2014/main" xmlns="" id="{8A4BE864-BFBC-41B9-8785-A0F26AB5B86E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0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Obiettivo</a:t>
            </a:r>
            <a:r>
              <a:rPr lang="it-IT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30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della ricerca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4E2D5B4-6CCD-459F-BA83-889BC82EE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63" y="1059967"/>
            <a:ext cx="3723050" cy="44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6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Immagine 6"/>
          <p:cNvPicPr/>
          <p:nvPr/>
        </p:nvPicPr>
        <p:blipFill rotWithShape="1">
          <a:blip r:embed="rId2"/>
          <a:srcRect l="11291" t="19369" r="8019" b="16255"/>
          <a:stretch/>
        </p:blipFill>
        <p:spPr bwMode="auto">
          <a:xfrm>
            <a:off x="7693603" y="6058784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xmlns="" id="{52CF169A-31E6-4A68-AC13-5B3425FC9AED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0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Emigrazione</a:t>
            </a:r>
            <a:r>
              <a:rPr lang="it-IT" sz="2400" b="1" strike="noStrike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30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in Toscana </a:t>
            </a:r>
            <a:r>
              <a:rPr lang="it-IT" sz="3000" b="1" dirty="0" smtClean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2017 </a:t>
            </a:r>
            <a:endParaRPr lang="it-IT" sz="3000" b="1" dirty="0">
              <a:solidFill>
                <a:srgbClr val="6B2449"/>
              </a:solidFill>
              <a:latin typeface="Cambria" charset="0"/>
              <a:ea typeface="ÇlÇr ñæí©" charset="0"/>
              <a:cs typeface="+mj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1FBBCA6D-7910-47D3-954A-0BF1924006D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6355" r="3074" b="6702"/>
          <a:stretch/>
        </p:blipFill>
        <p:spPr bwMode="auto">
          <a:xfrm>
            <a:off x="5374914" y="1014932"/>
            <a:ext cx="3444637" cy="2895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C983464-C0A7-4432-B94F-B09E42CC785C}"/>
              </a:ext>
            </a:extLst>
          </p:cNvPr>
          <p:cNvSpPr/>
          <p:nvPr/>
        </p:nvSpPr>
        <p:spPr>
          <a:xfrm>
            <a:off x="1096854" y="3910720"/>
            <a:ext cx="7723458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400" i="1" dirty="0" err="1">
                <a:latin typeface="Calibri Light" panose="020F0302020204030204" pitchFamily="34" charset="0"/>
                <a:ea typeface="Yu Mincho" panose="02020400000000000000" pitchFamily="18" charset="-128"/>
              </a:rPr>
              <a:t>L’immigrazione</a:t>
            </a:r>
            <a:r>
              <a:rPr lang="en-US" sz="2400" i="1" dirty="0">
                <a:latin typeface="Calibri Light" panose="020F0302020204030204" pitchFamily="34" charset="0"/>
                <a:ea typeface="Yu Mincho" panose="02020400000000000000" pitchFamily="18" charset="-128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ea typeface="Yu Mincho" panose="02020400000000000000" pitchFamily="18" charset="-128"/>
              </a:rPr>
              <a:t>presente</a:t>
            </a:r>
            <a:r>
              <a:rPr lang="en-US" sz="2000" dirty="0">
                <a:latin typeface="Calibri Light" panose="020F0302020204030204" pitchFamily="34" charset="0"/>
                <a:ea typeface="Yu Mincho" panose="02020400000000000000" pitchFamily="18" charset="-128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ea typeface="Yu Mincho" panose="02020400000000000000" pitchFamily="18" charset="-128"/>
              </a:rPr>
              <a:t>i</a:t>
            </a:r>
            <a:r>
              <a:rPr lang="it-IT" sz="2000" dirty="0" err="1">
                <a:latin typeface="Calibri Light" panose="020F0302020204030204" pitchFamily="34" charset="0"/>
                <a:ea typeface="Yu Mincho" panose="02020400000000000000" pitchFamily="18" charset="-128"/>
              </a:rPr>
              <a:t>n</a:t>
            </a:r>
            <a:r>
              <a:rPr lang="it-IT" sz="2000" dirty="0">
                <a:latin typeface="Calibri Light" panose="020F0302020204030204" pitchFamily="34" charset="0"/>
                <a:ea typeface="Yu Mincho" panose="02020400000000000000" pitchFamily="18" charset="-128"/>
              </a:rPr>
              <a:t> Toscana cresce di più che sul resto </a:t>
            </a:r>
            <a:r>
              <a:rPr lang="it-IT" sz="2000" dirty="0" smtClean="0">
                <a:latin typeface="Calibri Light" panose="020F0302020204030204" pitchFamily="34" charset="0"/>
                <a:ea typeface="Yu Mincho" panose="02020400000000000000" pitchFamily="18" charset="-128"/>
              </a:rPr>
              <a:t>dell’Italia</a:t>
            </a:r>
          </a:p>
          <a:p>
            <a:pPr lv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endParaRPr lang="it-IT" sz="2000" dirty="0">
              <a:latin typeface="Calibri Light" panose="020F0302020204030204" pitchFamily="34" charset="0"/>
              <a:ea typeface="Yu Mincho" panose="02020400000000000000" pitchFamily="18" charset="-128"/>
            </a:endParaRPr>
          </a:p>
          <a:p>
            <a:r>
              <a:rPr lang="it-IT" dirty="0">
                <a:latin typeface="Calibri"/>
                <a:cs typeface="Calibri"/>
              </a:rPr>
              <a:t>408.463 stranieri residenti del 2017 costituiscono il 10,9% della popolazione </a:t>
            </a:r>
            <a:r>
              <a:rPr lang="it-IT" dirty="0" smtClean="0">
                <a:latin typeface="Calibri"/>
                <a:cs typeface="Calibri"/>
              </a:rPr>
              <a:t>regionale: due </a:t>
            </a:r>
            <a:r>
              <a:rPr lang="it-IT" dirty="0">
                <a:latin typeface="Calibri"/>
                <a:cs typeface="Calibri"/>
              </a:rPr>
              <a:t>punti sopra la media nazionale (8,5%). </a:t>
            </a:r>
          </a:p>
          <a:p>
            <a:r>
              <a:rPr lang="it-IT" dirty="0">
                <a:latin typeface="Calibri"/>
                <a:cs typeface="Calibri"/>
              </a:rPr>
              <a:t>Il valore più alto è a Prato (17,5%), segue Firenze (13,0%) e Siena (11,2%)</a:t>
            </a:r>
            <a:r>
              <a:rPr lang="it-IT" dirty="0" smtClean="0">
                <a:latin typeface="Calibri"/>
                <a:cs typeface="Calibri"/>
              </a:rPr>
              <a:t>. (IDOS)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3" name="Picture 12" descr="Screenshot 2019-02-21 21.16.2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"/>
          <a:stretch/>
        </p:blipFill>
        <p:spPr>
          <a:xfrm>
            <a:off x="1096855" y="1014932"/>
            <a:ext cx="2438400" cy="289578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839225" y="2111858"/>
            <a:ext cx="1343729" cy="295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4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6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Immagine 6"/>
          <p:cNvPicPr/>
          <p:nvPr/>
        </p:nvPicPr>
        <p:blipFill rotWithShape="1">
          <a:blip r:embed="rId2"/>
          <a:srcRect l="11291" t="19369" r="8019" b="16255"/>
          <a:stretch/>
        </p:blipFill>
        <p:spPr bwMode="auto">
          <a:xfrm>
            <a:off x="7617270" y="6058784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xmlns="" id="{8CA8A057-3AD3-43D5-9A6F-FDF4C1B95262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0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Crescita</a:t>
            </a:r>
            <a:r>
              <a:rPr lang="it-IT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30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2017</a:t>
            </a:r>
            <a:r>
              <a:rPr lang="it-IT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xmlns="" id="{2F671079-F3AC-489A-A082-8E7EED58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35" y="836712"/>
            <a:ext cx="3742958" cy="24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27BD313-F2E0-4FDA-9143-366D8BBC7EB7}"/>
              </a:ext>
            </a:extLst>
          </p:cNvPr>
          <p:cNvSpPr/>
          <p:nvPr/>
        </p:nvSpPr>
        <p:spPr>
          <a:xfrm>
            <a:off x="762000" y="1016051"/>
            <a:ext cx="437665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latin typeface="Calibri Light" panose="020F0302020204030204" pitchFamily="34" charset="0"/>
                <a:ea typeface="Yu Mincho" panose="02020400000000000000" pitchFamily="18" charset="-128"/>
              </a:rPr>
              <a:t>Registro </a:t>
            </a:r>
            <a:r>
              <a:rPr lang="it-IT" i="1" dirty="0">
                <a:latin typeface="Calibri Light" panose="020F0302020204030204" pitchFamily="34" charset="0"/>
                <a:ea typeface="Yu Mincho" panose="02020400000000000000" pitchFamily="18" charset="-128"/>
              </a:rPr>
              <a:t>delle Imprese delle Camera di </a:t>
            </a:r>
            <a:r>
              <a:rPr lang="it-IT" i="1" dirty="0" smtClean="0">
                <a:latin typeface="Calibri Light" panose="020F0302020204030204" pitchFamily="34" charset="0"/>
                <a:ea typeface="Yu Mincho" panose="02020400000000000000" pitchFamily="18" charset="-128"/>
              </a:rPr>
              <a:t>Commercio a livello nazionale, </a:t>
            </a:r>
          </a:p>
          <a:p>
            <a:endParaRPr lang="it-IT" dirty="0" smtClean="0">
              <a:latin typeface="Calibri Light" panose="020F0302020204030204" pitchFamily="34" charset="0"/>
              <a:ea typeface="Yu Mincho" panose="02020400000000000000" pitchFamily="18" charset="-128"/>
            </a:endParaRPr>
          </a:p>
          <a:p>
            <a:r>
              <a:rPr lang="it-IT" dirty="0" smtClean="0">
                <a:latin typeface="Calibri Light" panose="020F0302020204030204" pitchFamily="34" charset="0"/>
                <a:ea typeface="Yu Mincho" panose="02020400000000000000" pitchFamily="18" charset="-128"/>
              </a:rPr>
              <a:t>il </a:t>
            </a:r>
            <a:r>
              <a:rPr lang="it-IT" b="1" dirty="0">
                <a:latin typeface="Calibri Light" panose="020F0302020204030204" pitchFamily="34" charset="0"/>
                <a:ea typeface="Yu Mincho" panose="02020400000000000000" pitchFamily="18" charset="-128"/>
              </a:rPr>
              <a:t>numero di imprese guidate da persone non nate in Italia</a:t>
            </a:r>
            <a:r>
              <a:rPr lang="it-IT" dirty="0">
                <a:latin typeface="Calibri Light" panose="020F0302020204030204" pitchFamily="34" charset="0"/>
                <a:ea typeface="Yu Mincho" panose="02020400000000000000" pitchFamily="18" charset="-128"/>
              </a:rPr>
              <a:t> ha segnato un bilancio positivo, che ha sfiorato le 7 mila unità nel 2017. </a:t>
            </a:r>
          </a:p>
          <a:p>
            <a:pPr algn="ctr"/>
            <a:endParaRPr lang="it-IT" sz="2000" b="1" dirty="0">
              <a:solidFill>
                <a:srgbClr val="6B2449"/>
              </a:solidFill>
              <a:latin typeface="Cambria" charset="0"/>
              <a:cs typeface="+mj-cs"/>
            </a:endParaRPr>
          </a:p>
          <a:p>
            <a:r>
              <a:rPr lang="it-IT" sz="2000" dirty="0" smtClean="0"/>
              <a:t>a </a:t>
            </a:r>
            <a:r>
              <a:rPr lang="it-IT" sz="2000" dirty="0"/>
              <a:t>inizio 2017, </a:t>
            </a:r>
            <a:endParaRPr lang="it-IT" sz="2000" dirty="0" smtClean="0"/>
          </a:p>
          <a:p>
            <a:r>
              <a:rPr lang="it-IT" sz="2000" dirty="0" smtClean="0"/>
              <a:t>erano </a:t>
            </a:r>
            <a:r>
              <a:rPr lang="it-IT" sz="2000" b="1" dirty="0" smtClean="0"/>
              <a:t>53578</a:t>
            </a:r>
            <a:r>
              <a:rPr lang="it-IT" sz="2000" dirty="0" smtClean="0"/>
              <a:t> (dati IDOS)</a:t>
            </a:r>
            <a:endParaRPr lang="it-IT" sz="2000" b="1" dirty="0">
              <a:solidFill>
                <a:srgbClr val="6B2449"/>
              </a:solidFill>
              <a:latin typeface="Cambria" charset="0"/>
              <a:cs typeface="+mj-cs"/>
            </a:endParaRPr>
          </a:p>
          <a:p>
            <a:endParaRPr lang="it-IT" sz="2000" b="1" dirty="0" smtClean="0">
              <a:solidFill>
                <a:srgbClr val="6B2449"/>
              </a:solidFill>
              <a:latin typeface="Cambria" charset="0"/>
              <a:cs typeface="+mj-cs"/>
            </a:endParaRPr>
          </a:p>
          <a:p>
            <a:r>
              <a:rPr lang="it-IT" sz="2000" dirty="0" smtClean="0"/>
              <a:t>una </a:t>
            </a:r>
            <a:r>
              <a:rPr lang="it-IT" sz="2000" dirty="0"/>
              <a:t>propensione all'imprenditorialità maggiore rispetto a quella degli </a:t>
            </a:r>
            <a:r>
              <a:rPr lang="it-IT" sz="2000" dirty="0" smtClean="0"/>
              <a:t>italiani</a:t>
            </a:r>
            <a:endParaRPr lang="en-US" sz="2000" dirty="0"/>
          </a:p>
          <a:p>
            <a:pPr algn="ctr"/>
            <a:endParaRPr lang="it-IT" sz="2000" b="1" dirty="0">
              <a:solidFill>
                <a:srgbClr val="6B2449"/>
              </a:solidFill>
              <a:latin typeface="Cambria" charset="0"/>
              <a:cs typeface="+mj-cs"/>
            </a:endParaRPr>
          </a:p>
          <a:p>
            <a:pPr algn="ctr"/>
            <a:endParaRPr lang="it-IT" sz="2000" b="1" dirty="0">
              <a:solidFill>
                <a:srgbClr val="6B2449"/>
              </a:solidFill>
              <a:latin typeface="Cambria" charset="0"/>
              <a:cs typeface="+mj-cs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F16489A1-51BB-4982-B6A3-90B300176198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68" y="3633755"/>
            <a:ext cx="2039268" cy="187583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840654" y="56732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6B2449"/>
                </a:solidFill>
                <a:latin typeface="Cambria" charset="0"/>
              </a:rPr>
              <a:t>5 volte in più rispetto alla media Nazionale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64359" y="5242871"/>
            <a:ext cx="427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6B2449"/>
                </a:solidFill>
                <a:latin typeface="Cambria" charset="0"/>
              </a:rPr>
              <a:t>un’impresa immigrata ogni 8 residenti </a:t>
            </a:r>
            <a:endParaRPr lang="en-US" b="1" dirty="0">
              <a:solidFill>
                <a:srgbClr val="6B2449"/>
              </a:solidFill>
              <a:latin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8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cxnSp>
        <p:nvCxnSpPr>
          <p:cNvPr id="8" name="Connettore 1 7"/>
          <p:cNvCxnSpPr>
            <a:cxnSpLocks/>
          </p:cNvCxnSpPr>
          <p:nvPr/>
        </p:nvCxnSpPr>
        <p:spPr>
          <a:xfrm>
            <a:off x="3095612" y="937859"/>
            <a:ext cx="0" cy="4707567"/>
          </a:xfrm>
          <a:prstGeom prst="line">
            <a:avLst/>
          </a:prstGeom>
          <a:ln w="57150"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13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Immagine 6"/>
          <p:cNvPicPr/>
          <p:nvPr/>
        </p:nvPicPr>
        <p:blipFill rotWithShape="1">
          <a:blip r:embed="rId4"/>
          <a:srcRect l="11291" t="19369" r="8019" b="16255"/>
          <a:stretch/>
        </p:blipFill>
        <p:spPr bwMode="auto">
          <a:xfrm>
            <a:off x="7693603" y="6073552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stomShape 1">
            <a:extLst>
              <a:ext uri="{FF2B5EF4-FFF2-40B4-BE49-F238E27FC236}">
                <a16:creationId xmlns:a16="http://schemas.microsoft.com/office/drawing/2014/main" xmlns="" id="{1F258F41-7899-4C33-A1DB-31C2C25242A0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0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Selezione</a:t>
            </a:r>
            <a:r>
              <a:rPr lang="it-IT" sz="2400" b="1" strike="noStrik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212" y="937859"/>
            <a:ext cx="251303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latin typeface="Calibri Light" panose="020F0302020204030204" pitchFamily="34" charset="0"/>
                <a:ea typeface="Yu Mincho" panose="02020400000000000000" pitchFamily="18" charset="-128"/>
              </a:rPr>
              <a:t>I </a:t>
            </a:r>
            <a:r>
              <a:rPr lang="it-IT" b="1" i="1" dirty="0">
                <a:solidFill>
                  <a:srgbClr val="953735"/>
                </a:solidFill>
                <a:latin typeface="Calibri Light" panose="020F0302020204030204" pitchFamily="34" charset="0"/>
                <a:ea typeface="Yu Mincho" panose="02020400000000000000" pitchFamily="18" charset="-128"/>
              </a:rPr>
              <a:t>Codici Fiscali </a:t>
            </a:r>
            <a:r>
              <a:rPr lang="it-IT" i="1" dirty="0">
                <a:latin typeface="Calibri Light" panose="020F0302020204030204" pitchFamily="34" charset="0"/>
                <a:ea typeface="Yu Mincho" panose="02020400000000000000" pitchFamily="18" charset="-128"/>
              </a:rPr>
              <a:t>riconducono alla </a:t>
            </a:r>
            <a:r>
              <a:rPr lang="it-IT" sz="2400" i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ea typeface="Yu Mincho" panose="02020400000000000000" pitchFamily="18" charset="-128"/>
              </a:rPr>
              <a:t>carica sociale </a:t>
            </a:r>
            <a:r>
              <a:rPr lang="it-IT" i="1" dirty="0">
                <a:latin typeface="Calibri Light" panose="020F0302020204030204" pitchFamily="34" charset="0"/>
                <a:ea typeface="Yu Mincho" panose="02020400000000000000" pitchFamily="18" charset="-128"/>
              </a:rPr>
              <a:t>all’interno di un’attività economica sul territorio toscano</a:t>
            </a:r>
            <a:endParaRPr lang="en-US" dirty="0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7C5E0DB6-6331-4CDF-8645-C867FADBB07B}"/>
              </a:ext>
            </a:extLst>
          </p:cNvPr>
          <p:cNvPicPr/>
          <p:nvPr/>
        </p:nvPicPr>
        <p:blipFill>
          <a:blip r:embed="rId5">
            <a:clrChange>
              <a:clrFrom>
                <a:srgbClr val="F5FFD0"/>
              </a:clrFrom>
              <a:clrTo>
                <a:srgbClr val="F5FF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7" y="3092456"/>
            <a:ext cx="2347271" cy="20911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sellaDiTesto 6"/>
          <p:cNvSpPr txBox="1"/>
          <p:nvPr/>
        </p:nvSpPr>
        <p:spPr>
          <a:xfrm>
            <a:off x="3233469" y="864996"/>
            <a:ext cx="5449086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 persone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nate all’estero nelle attività economiche in Toscane, nel 2017 sono oltre 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62mila</a:t>
            </a:r>
            <a:endParaRPr lang="it-IT" sz="1600" dirty="0"/>
          </a:p>
          <a:p>
            <a:pPr marL="176213" indent="-176213">
              <a:lnSpc>
                <a:spcPct val="110000"/>
              </a:lnSpc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it-IT" sz="1600" b="1" dirty="0"/>
              <a:t>77.155, </a:t>
            </a:r>
            <a:r>
              <a:rPr lang="it-IT" sz="1600" dirty="0"/>
              <a:t>se si estende il conteggio anche alle doppie cariche sociali dei singoli individui. </a:t>
            </a:r>
          </a:p>
          <a:p>
            <a:pPr marL="176213" indent="-176213">
              <a:lnSpc>
                <a:spcPct val="110000"/>
              </a:lnSpc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it-IT" sz="1600" dirty="0"/>
              <a:t>14% delle persone ha doppia carica in attività economiche in toscane </a:t>
            </a:r>
          </a:p>
        </p:txBody>
      </p:sp>
      <p:pic>
        <p:nvPicPr>
          <p:cNvPr id="21" name="Immagine 18">
            <a:extLst>
              <a:ext uri="{FF2B5EF4-FFF2-40B4-BE49-F238E27FC236}">
                <a16:creationId xmlns:a16="http://schemas.microsoft.com/office/drawing/2014/main" xmlns="" id="{6FFA9558-6EB3-4C47-BD1D-B19793CD65A6}"/>
              </a:ext>
            </a:extLst>
          </p:cNvPr>
          <p:cNvPicPr/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95" y="3039950"/>
            <a:ext cx="3221517" cy="227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reenshot 2019-02-21 21.44.16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D0D0D0"/>
              </a:clrFrom>
              <a:clrTo>
                <a:srgbClr val="D0D0D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95" y="5318783"/>
            <a:ext cx="32512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2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3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Immagine 6"/>
          <p:cNvPicPr/>
          <p:nvPr/>
        </p:nvPicPr>
        <p:blipFill rotWithShape="1">
          <a:blip r:embed="rId2"/>
          <a:srcRect l="11291" t="19369" r="8019" b="16255"/>
          <a:stretch/>
        </p:blipFill>
        <p:spPr bwMode="auto">
          <a:xfrm>
            <a:off x="7693603" y="6058784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BAF91582-00DB-4792-86B9-EC10375F4806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Presenze</a:t>
            </a:r>
            <a:r>
              <a:rPr lang="it-IT" sz="2400" b="1" strike="noStrike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delle </a:t>
            </a:r>
            <a:r>
              <a:rPr lang="it-IT" sz="2400" b="1" dirty="0" smtClean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IMPRESE</a:t>
            </a:r>
            <a:endParaRPr lang="it-IT" sz="2400" b="1" dirty="0">
              <a:solidFill>
                <a:srgbClr val="6B2449"/>
              </a:solidFill>
              <a:latin typeface="Cambria" charset="0"/>
              <a:ea typeface="ÇlÇr ñæí©" charset="0"/>
              <a:cs typeface="+mj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5B58312-862D-49B9-818E-0DB7C1EAFC53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35" y="1205490"/>
            <a:ext cx="2094639" cy="17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AutoShape 4" descr="https://media-public.canva.com/MABIMUszS-8/1/screen.svg">
            <a:extLst>
              <a:ext uri="{FF2B5EF4-FFF2-40B4-BE49-F238E27FC236}">
                <a16:creationId xmlns:a16="http://schemas.microsoft.com/office/drawing/2014/main" xmlns="" id="{DCB1FD8A-2FBA-45B2-99FA-45763DF8F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6" descr="https://media-public.canva.com/MABIMUszS-8/1/screen.svg">
            <a:extLst>
              <a:ext uri="{FF2B5EF4-FFF2-40B4-BE49-F238E27FC236}">
                <a16:creationId xmlns:a16="http://schemas.microsoft.com/office/drawing/2014/main" xmlns="" id="{DAB42B8F-917D-41F4-93C1-E12A130E60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591212" y="937859"/>
            <a:ext cx="4133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latin typeface="Calibri Light" panose="020F0302020204030204" pitchFamily="34" charset="0"/>
                <a:ea typeface="Yu Mincho" panose="02020400000000000000" pitchFamily="18" charset="-128"/>
              </a:rPr>
              <a:t>Invece le sole imprese straniere escludendo le cariche incerte: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212" y="18907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A novembre </a:t>
            </a:r>
            <a:r>
              <a:rPr lang="it-IT" dirty="0"/>
              <a:t>2017, le cariche che in Toscana hanno a capo persone nate </a:t>
            </a:r>
            <a:r>
              <a:rPr lang="it-IT" dirty="0" smtClean="0"/>
              <a:t>all’estero e </a:t>
            </a:r>
            <a:r>
              <a:rPr lang="it-IT" dirty="0"/>
              <a:t>che costituiscono </a:t>
            </a:r>
            <a:r>
              <a:rPr lang="it-IT" b="1" i="1" dirty="0">
                <a:solidFill>
                  <a:srgbClr val="953735"/>
                </a:solidFill>
                <a:latin typeface="Calibri Light" panose="020F0302020204030204" pitchFamily="34" charset="0"/>
                <a:ea typeface="Yu Mincho" panose="02020400000000000000" pitchFamily="18" charset="-128"/>
              </a:rPr>
              <a:t>imprese</a:t>
            </a:r>
            <a:r>
              <a:rPr lang="it-IT" b="1" dirty="0"/>
              <a:t> </a:t>
            </a:r>
            <a:r>
              <a:rPr lang="it-IT" dirty="0"/>
              <a:t>straniere sono </a:t>
            </a:r>
            <a:r>
              <a:rPr lang="it-IT" b="1" i="1" dirty="0">
                <a:solidFill>
                  <a:srgbClr val="953735"/>
                </a:solidFill>
                <a:latin typeface="Calibri Light" panose="020F0302020204030204" pitchFamily="34" charset="0"/>
                <a:ea typeface="Yu Mincho" panose="02020400000000000000" pitchFamily="18" charset="-128"/>
              </a:rPr>
              <a:t>58902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en-US" dirty="0" smtClean="0"/>
              <a:t>D</a:t>
            </a:r>
            <a:r>
              <a:rPr lang="it-IT" dirty="0" smtClean="0"/>
              <a:t>i cui titolari firmatari, ossia piccole imprese artigiane </a:t>
            </a:r>
            <a:r>
              <a:rPr lang="en-US" b="1" i="1" dirty="0">
                <a:solidFill>
                  <a:srgbClr val="953735"/>
                </a:solidFill>
                <a:latin typeface="Calibri Light" panose="020F0302020204030204" pitchFamily="34" charset="0"/>
                <a:ea typeface="Yu Mincho" panose="02020400000000000000" pitchFamily="18" charset="-128"/>
              </a:rPr>
              <a:t>44227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r>
              <a:rPr lang="it-IT" dirty="0" smtClean="0"/>
              <a:t> </a:t>
            </a:r>
            <a:endParaRPr lang="en-US" dirty="0"/>
          </a:p>
        </p:txBody>
      </p:sp>
      <p:pic>
        <p:nvPicPr>
          <p:cNvPr id="19" name="Immagine 20">
            <a:extLst>
              <a:ext uri="{FF2B5EF4-FFF2-40B4-BE49-F238E27FC236}">
                <a16:creationId xmlns:a16="http://schemas.microsoft.com/office/drawing/2014/main" xmlns="" id="{DECC4D98-698D-496C-A38E-7C1C51E3C668}"/>
              </a:ext>
            </a:extLst>
          </p:cNvPr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4" y="3795642"/>
            <a:ext cx="4045206" cy="1557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Connettore 1 7"/>
          <p:cNvCxnSpPr>
            <a:cxnSpLocks/>
          </p:cNvCxnSpPr>
          <p:nvPr/>
        </p:nvCxnSpPr>
        <p:spPr>
          <a:xfrm>
            <a:off x="5163212" y="937859"/>
            <a:ext cx="0" cy="4885522"/>
          </a:xfrm>
          <a:prstGeom prst="line">
            <a:avLst/>
          </a:prstGeom>
          <a:ln w="57150" cmpd="dbl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79135" y="3549134"/>
            <a:ext cx="1917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</a:t>
            </a:r>
            <a:r>
              <a:rPr lang="it-IT" b="1" i="1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 cui:</a:t>
            </a:r>
            <a:endParaRPr lang="en-US" i="1" dirty="0"/>
          </a:p>
        </p:txBody>
      </p:sp>
      <p:pic>
        <p:nvPicPr>
          <p:cNvPr id="14" name="Picture 13" descr="Screenshot 2019-02-21 22.07.10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1" r="37446"/>
          <a:stretch/>
        </p:blipFill>
        <p:spPr>
          <a:xfrm>
            <a:off x="6255344" y="4199056"/>
            <a:ext cx="1117298" cy="11542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72642" y="4430164"/>
            <a:ext cx="14469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Imprese straniere totali 57,1%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01083" y="4374518"/>
            <a:ext cx="1240365" cy="97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pc="-1" dirty="0" smtClean="0">
                <a:solidFill>
                  <a:srgbClr val="96165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Imprese straniere artigiane 42,9%</a:t>
            </a:r>
            <a:endParaRPr lang="en-US" sz="1400" dirty="0"/>
          </a:p>
        </p:txBody>
      </p:sp>
      <p:sp>
        <p:nvSpPr>
          <p:cNvPr id="24" name="Circular Arrow 23"/>
          <p:cNvSpPr/>
          <p:nvPr/>
        </p:nvSpPr>
        <p:spPr>
          <a:xfrm>
            <a:off x="4876800" y="3733799"/>
            <a:ext cx="1192129" cy="1036341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4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13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Immagine 6"/>
          <p:cNvPicPr/>
          <p:nvPr/>
        </p:nvPicPr>
        <p:blipFill rotWithShape="1">
          <a:blip r:embed="rId4"/>
          <a:srcRect l="11291" t="19369" r="8019" b="16255"/>
          <a:stretch/>
        </p:blipFill>
        <p:spPr bwMode="auto">
          <a:xfrm>
            <a:off x="7693603" y="6073552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stomShape 1">
            <a:extLst>
              <a:ext uri="{FF2B5EF4-FFF2-40B4-BE49-F238E27FC236}">
                <a16:creationId xmlns:a16="http://schemas.microsoft.com/office/drawing/2014/main" xmlns="" id="{1F258F41-7899-4C33-A1DB-31C2C25242A0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Le</a:t>
            </a:r>
            <a:r>
              <a:rPr lang="it-IT" sz="2400" b="1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2400" b="1" dirty="0" smtClean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CARICHE SOCIALI</a:t>
            </a:r>
            <a:endParaRPr lang="it-IT" sz="2400" b="1" dirty="0">
              <a:solidFill>
                <a:srgbClr val="6B2449"/>
              </a:solidFill>
              <a:latin typeface="Cambria" charset="0"/>
              <a:ea typeface="ÇlÇr ñæí©" charset="0"/>
              <a:cs typeface="+mj-cs"/>
            </a:endParaRPr>
          </a:p>
        </p:txBody>
      </p:sp>
      <p:pic>
        <p:nvPicPr>
          <p:cNvPr id="3" name="Picture 2" descr="Screenshot 2019-02-21 22.13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0" y="895350"/>
            <a:ext cx="7378700" cy="2527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6123" y="3635094"/>
            <a:ext cx="24659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</a:t>
            </a:r>
            <a:r>
              <a:rPr lang="it-IT" dirty="0" err="1" smtClean="0"/>
              <a:t>ltre</a:t>
            </a:r>
            <a:r>
              <a:rPr lang="it-IT" dirty="0" smtClean="0"/>
              <a:t> 80% dai 26 ai 55 anni 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la </a:t>
            </a:r>
            <a:r>
              <a:rPr lang="it-IT" dirty="0"/>
              <a:t>presenza maschile (68%) nelle cariche imprenditoriali straniere in Toscana sovrasta quella femminile (32%).</a:t>
            </a:r>
            <a:endParaRPr lang="en-US" dirty="0"/>
          </a:p>
        </p:txBody>
      </p:sp>
      <p:pic>
        <p:nvPicPr>
          <p:cNvPr id="5" name="Picture 4" descr="femmine e masch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97" y="3519332"/>
            <a:ext cx="50863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xmlns="" id="{16E699DF-499E-4229-8CF1-F0077139ED28}"/>
              </a:ext>
            </a:extLst>
          </p:cNvPr>
          <p:cNvCxnSpPr/>
          <p:nvPr/>
        </p:nvCxnSpPr>
        <p:spPr>
          <a:xfrm rot="5400000" flipH="1" flipV="1">
            <a:off x="5700708" y="1022690"/>
            <a:ext cx="892453" cy="48122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xmlns="" id="{7F1262FD-D92D-48A7-82EF-1F9B049FB540}"/>
              </a:ext>
            </a:extLst>
          </p:cNvPr>
          <p:cNvCxnSpPr/>
          <p:nvPr/>
        </p:nvCxnSpPr>
        <p:spPr>
          <a:xfrm flipV="1">
            <a:off x="5906320" y="1709531"/>
            <a:ext cx="1077576" cy="20196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a gomito 13">
            <a:extLst>
              <a:ext uri="{FF2B5EF4-FFF2-40B4-BE49-F238E27FC236}">
                <a16:creationId xmlns:a16="http://schemas.microsoft.com/office/drawing/2014/main" xmlns="" id="{FC8FF222-5055-42CC-888A-11381DD7D82F}"/>
              </a:ext>
            </a:extLst>
          </p:cNvPr>
          <p:cNvCxnSpPr/>
          <p:nvPr/>
        </p:nvCxnSpPr>
        <p:spPr>
          <a:xfrm>
            <a:off x="5906320" y="2803947"/>
            <a:ext cx="1077576" cy="103752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xmlns="" id="{21E8BE50-CC31-4E67-B6F1-5B7F8975E384}"/>
              </a:ext>
            </a:extLst>
          </p:cNvPr>
          <p:cNvCxnSpPr/>
          <p:nvPr/>
        </p:nvCxnSpPr>
        <p:spPr>
          <a:xfrm rot="16200000" flipH="1">
            <a:off x="5504565" y="3977276"/>
            <a:ext cx="1215752" cy="26660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xmlns="" id="{82C4F63D-09F4-4F04-82F4-371EA8F43179}"/>
              </a:ext>
            </a:extLst>
          </p:cNvPr>
          <p:cNvCxnSpPr/>
          <p:nvPr/>
        </p:nvCxnSpPr>
        <p:spPr>
          <a:xfrm flipV="1">
            <a:off x="5906320" y="2478157"/>
            <a:ext cx="1223217" cy="13209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e 24">
            <a:extLst>
              <a:ext uri="{FF2B5EF4-FFF2-40B4-BE49-F238E27FC236}">
                <a16:creationId xmlns:a16="http://schemas.microsoft.com/office/drawing/2014/main" xmlns="" id="{5C97C4AD-562C-4A66-94B0-A9D2C59F9824}"/>
              </a:ext>
            </a:extLst>
          </p:cNvPr>
          <p:cNvSpPr/>
          <p:nvPr/>
        </p:nvSpPr>
        <p:spPr>
          <a:xfrm>
            <a:off x="5186240" y="1629562"/>
            <a:ext cx="720080" cy="51845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oup 45">
            <a:extLst>
              <a:ext uri="{FF2B5EF4-FFF2-40B4-BE49-F238E27FC236}">
                <a16:creationId xmlns:a16="http://schemas.microsoft.com/office/drawing/2014/main" xmlns="" id="{B20CA0F1-1DD8-418A-B66E-2CD38D6DBB98}"/>
              </a:ext>
            </a:extLst>
          </p:cNvPr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27" name="Rettangolo 115">
              <a:extLst>
                <a:ext uri="{FF2B5EF4-FFF2-40B4-BE49-F238E27FC236}">
                  <a16:creationId xmlns:a16="http://schemas.microsoft.com/office/drawing/2014/main" xmlns="" id="{224D8276-C9A1-44BF-8B64-91D83DB08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ttangolo 116">
              <a:extLst>
                <a:ext uri="{FF2B5EF4-FFF2-40B4-BE49-F238E27FC236}">
                  <a16:creationId xmlns:a16="http://schemas.microsoft.com/office/drawing/2014/main" xmlns="" id="{CCDF1BD8-1596-43D7-8A7C-6767B85F85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9" name="Connettore 1 22">
            <a:extLst>
              <a:ext uri="{FF2B5EF4-FFF2-40B4-BE49-F238E27FC236}">
                <a16:creationId xmlns:a16="http://schemas.microsoft.com/office/drawing/2014/main" xmlns="" id="{C16A2954-737C-484B-B292-C1A4A01D30CA}"/>
              </a:ext>
            </a:extLst>
          </p:cNvPr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magine 29" descr="logo 50 irpet senza scritta.png">
            <a:extLst>
              <a:ext uri="{FF2B5EF4-FFF2-40B4-BE49-F238E27FC236}">
                <a16:creationId xmlns:a16="http://schemas.microsoft.com/office/drawing/2014/main" xmlns="" id="{C59DFC1D-C5CE-4172-B0B7-A1520B58D9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pic>
        <p:nvPicPr>
          <p:cNvPr id="31" name="Immagine 6">
            <a:extLst>
              <a:ext uri="{FF2B5EF4-FFF2-40B4-BE49-F238E27FC236}">
                <a16:creationId xmlns:a16="http://schemas.microsoft.com/office/drawing/2014/main" xmlns="" id="{0357AFB9-6F58-49FB-8A96-750D0FC16044}"/>
              </a:ext>
            </a:extLst>
          </p:cNvPr>
          <p:cNvPicPr/>
          <p:nvPr/>
        </p:nvPicPr>
        <p:blipFill rotWithShape="1">
          <a:blip r:embed="rId4"/>
          <a:srcRect l="11291" t="19369" r="8019" b="16255"/>
          <a:stretch/>
        </p:blipFill>
        <p:spPr bwMode="auto">
          <a:xfrm>
            <a:off x="7693603" y="6058784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CustomShape 1">
            <a:extLst>
              <a:ext uri="{FF2B5EF4-FFF2-40B4-BE49-F238E27FC236}">
                <a16:creationId xmlns:a16="http://schemas.microsoft.com/office/drawing/2014/main" xmlns="" id="{D908551C-FDF9-4E54-B0A2-5807CB9C1E3C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dirty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Settori e concentrazione 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4403" y="741477"/>
            <a:ext cx="2352151" cy="495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>
                <a:solidFill>
                  <a:srgbClr val="953735"/>
                </a:solidFill>
              </a:rPr>
              <a:t>58902</a:t>
            </a:r>
            <a:r>
              <a:rPr lang="it-IT" sz="1400" dirty="0"/>
              <a:t>:</a:t>
            </a:r>
          </a:p>
          <a:p>
            <a:endParaRPr lang="it-IT" sz="1400" dirty="0"/>
          </a:p>
          <a:p>
            <a:pPr algn="ctr"/>
            <a:r>
              <a:rPr lang="it-IT" sz="1400" dirty="0"/>
              <a:t> lavori di costruzione, a seguire dal commercio e confezioni di articoli di abbigliamento e fabbricazione di articoli in pelle ecc.. </a:t>
            </a:r>
          </a:p>
          <a:p>
            <a:endParaRPr lang="it-IT" sz="1400" dirty="0"/>
          </a:p>
          <a:p>
            <a:pPr algn="ctr"/>
            <a:r>
              <a:rPr lang="it-IT" sz="1400" dirty="0"/>
              <a:t> Dal </a:t>
            </a:r>
            <a:r>
              <a:rPr lang="it-IT" sz="1400" b="1" dirty="0">
                <a:solidFill>
                  <a:srgbClr val="953735"/>
                </a:solidFill>
              </a:rPr>
              <a:t>2014</a:t>
            </a:r>
            <a:r>
              <a:rPr lang="it-IT" sz="1400" dirty="0"/>
              <a:t> </a:t>
            </a:r>
            <a:r>
              <a:rPr lang="it-IT" sz="1400" b="1" dirty="0">
                <a:solidFill>
                  <a:srgbClr val="953735"/>
                </a:solidFill>
              </a:rPr>
              <a:t>al 2017 è più che raddoppiata</a:t>
            </a:r>
            <a:r>
              <a:rPr lang="it-IT" sz="1400" dirty="0"/>
              <a:t>, con una crescita del 158% delle sole imprese straniere. </a:t>
            </a:r>
          </a:p>
          <a:p>
            <a:endParaRPr lang="it-IT" sz="1400" dirty="0"/>
          </a:p>
          <a:p>
            <a:pPr algn="ctr"/>
            <a:r>
              <a:rPr lang="it-IT" sz="1400" dirty="0"/>
              <a:t>Ed è anche su questo dato che ci siamo spinti a prospettare nel futuro un’ulteriore crescere e ipoteticamente </a:t>
            </a:r>
            <a:r>
              <a:rPr lang="it-IT" sz="1400" b="1" dirty="0">
                <a:solidFill>
                  <a:srgbClr val="953735"/>
                </a:solidFill>
              </a:rPr>
              <a:t>un sorpasso della piccola impresa artigiano straniera rispetto a quella autoctona</a:t>
            </a:r>
            <a:r>
              <a:rPr lang="it-IT" b="1" dirty="0">
                <a:solidFill>
                  <a:srgbClr val="953735"/>
                </a:solidFill>
              </a:rPr>
              <a:t>. 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148" y="5219625"/>
            <a:ext cx="5994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</a:t>
            </a:r>
            <a:r>
              <a:rPr lang="it-IT" sz="1400" dirty="0" smtClean="0"/>
              <a:t>egli </a:t>
            </a:r>
            <a:r>
              <a:rPr lang="it-IT" sz="1400" dirty="0"/>
              <a:t>anni </a:t>
            </a:r>
            <a:r>
              <a:rPr lang="it-IT" sz="1400" b="1" dirty="0"/>
              <a:t>2000</a:t>
            </a:r>
            <a:r>
              <a:rPr lang="it-IT" sz="1400" dirty="0"/>
              <a:t> </a:t>
            </a:r>
            <a:r>
              <a:rPr lang="it-IT" sz="1400" dirty="0" smtClean="0"/>
              <a:t>abbiamo </a:t>
            </a:r>
            <a:r>
              <a:rPr lang="it-IT" sz="1400" dirty="0"/>
              <a:t>il vero e proprio boom delle nascite d’imprese straniere in Toscana, con un aumento di oltre il </a:t>
            </a:r>
            <a:r>
              <a:rPr lang="it-IT" sz="1400" b="1" dirty="0"/>
              <a:t>427% rispetto al decennio </a:t>
            </a:r>
            <a:r>
              <a:rPr lang="it-IT" sz="1400" dirty="0"/>
              <a:t>precedente, oltre 14mila imprese. </a:t>
            </a:r>
            <a:endParaRPr lang="it-IT" sz="1400" dirty="0" smtClean="0"/>
          </a:p>
          <a:p>
            <a:r>
              <a:rPr lang="en-US" sz="1400" dirty="0" smtClean="0"/>
              <a:t>I</a:t>
            </a:r>
            <a:r>
              <a:rPr lang="it-IT" sz="1400" dirty="0" err="1" smtClean="0"/>
              <a:t>mportante</a:t>
            </a:r>
            <a:r>
              <a:rPr lang="it-IT" sz="1400" dirty="0" smtClean="0"/>
              <a:t> </a:t>
            </a:r>
            <a:r>
              <a:rPr lang="it-IT" sz="1400" dirty="0"/>
              <a:t>è l’aumento negli anni post </a:t>
            </a:r>
            <a:r>
              <a:rPr lang="it-IT" sz="1400" dirty="0" smtClean="0"/>
              <a:t>2010, che si </a:t>
            </a:r>
            <a:r>
              <a:rPr lang="it-IT" sz="1400" dirty="0"/>
              <a:t>sofferma all’incirca al 34,3% </a:t>
            </a:r>
            <a:endParaRPr lang="en-US" sz="1400" dirty="0"/>
          </a:p>
        </p:txBody>
      </p:sp>
      <p:pic>
        <p:nvPicPr>
          <p:cNvPr id="5" name="Picture 4" descr="Screenshot 2019-02-22 09.36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" y="764708"/>
            <a:ext cx="5247410" cy="44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6723" y="170234"/>
            <a:ext cx="225425" cy="6131280"/>
            <a:chOff x="0" y="0"/>
            <a:chExt cx="2286" cy="91440"/>
          </a:xfrm>
        </p:grpSpPr>
        <p:sp>
          <p:nvSpPr>
            <p:cNvPr id="3" name="Rettangolo 115"/>
            <p:cNvSpPr>
              <a:spLocks noChangeArrowheads="1"/>
            </p:cNvSpPr>
            <p:nvPr/>
          </p:nvSpPr>
          <p:spPr bwMode="auto">
            <a:xfrm>
              <a:off x="0" y="0"/>
              <a:ext cx="2286" cy="8782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ttangolo 116"/>
            <p:cNvSpPr>
              <a:spLocks noChangeAspect="1" noChangeArrowheads="1"/>
            </p:cNvSpPr>
            <p:nvPr/>
          </p:nvSpPr>
          <p:spPr bwMode="auto">
            <a:xfrm>
              <a:off x="0" y="89154"/>
              <a:ext cx="2286" cy="2286"/>
            </a:xfrm>
            <a:prstGeom prst="rect">
              <a:avLst/>
            </a:prstGeom>
            <a:solidFill>
              <a:srgbClr val="361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Immagine 6"/>
          <p:cNvPicPr/>
          <p:nvPr/>
        </p:nvPicPr>
        <p:blipFill rotWithShape="1">
          <a:blip r:embed="rId2"/>
          <a:srcRect l="11291" t="19369" r="8019" b="16255"/>
          <a:stretch/>
        </p:blipFill>
        <p:spPr bwMode="auto">
          <a:xfrm>
            <a:off x="7693603" y="6058784"/>
            <a:ext cx="1203042" cy="632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ttore 1 22"/>
          <p:cNvCxnSpPr/>
          <p:nvPr/>
        </p:nvCxnSpPr>
        <p:spPr>
          <a:xfrm>
            <a:off x="323528" y="836712"/>
            <a:ext cx="8496024" cy="0"/>
          </a:xfrm>
          <a:prstGeom prst="line">
            <a:avLst/>
          </a:prstGeom>
          <a:ln w="22225">
            <a:solidFill>
              <a:srgbClr val="A31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24" descr="logo 50 irpet senza scrit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241588"/>
            <a:ext cx="1223976" cy="523120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xmlns="" id="{65788BDB-32EF-4A13-8D6F-3DE9F8A7BBAE}"/>
              </a:ext>
            </a:extLst>
          </p:cNvPr>
          <p:cNvSpPr/>
          <p:nvPr/>
        </p:nvSpPr>
        <p:spPr>
          <a:xfrm>
            <a:off x="532148" y="226292"/>
            <a:ext cx="7264794" cy="524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dirty="0" smtClean="0">
                <a:solidFill>
                  <a:srgbClr val="6B2449"/>
                </a:solidFill>
                <a:latin typeface="Cambria" charset="0"/>
                <a:ea typeface="ÇlÇr ñæí©" charset="0"/>
                <a:cs typeface="+mj-cs"/>
              </a:rPr>
              <a:t>PRESENZA PER TERRITORIO</a:t>
            </a:r>
            <a:endParaRPr lang="it-IT" sz="2400" b="1" dirty="0">
              <a:solidFill>
                <a:srgbClr val="6B2449"/>
              </a:solidFill>
              <a:latin typeface="Cambria" charset="0"/>
              <a:ea typeface="ÇlÇr ñæí©" charset="0"/>
              <a:cs typeface="+mj-cs"/>
            </a:endParaRPr>
          </a:p>
        </p:txBody>
      </p:sp>
      <p:pic>
        <p:nvPicPr>
          <p:cNvPr id="12" name="Picture 11" descr="Screenshot 2019-02-22 09.48.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4120" r="2338"/>
          <a:stretch/>
        </p:blipFill>
        <p:spPr>
          <a:xfrm>
            <a:off x="664902" y="1019009"/>
            <a:ext cx="8201977" cy="42680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4196" y="5611930"/>
            <a:ext cx="4496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(</a:t>
            </a:r>
            <a:r>
              <a:rPr lang="en-US" sz="1400" dirty="0" err="1" smtClean="0"/>
              <a:t>Titolare</a:t>
            </a:r>
            <a:r>
              <a:rPr lang="en-US" sz="1400" dirty="0" smtClean="0"/>
              <a:t>; 2 (</a:t>
            </a:r>
            <a:r>
              <a:rPr lang="en-US" sz="1400" dirty="0" err="1" smtClean="0"/>
              <a:t>società</a:t>
            </a:r>
            <a:r>
              <a:rPr lang="en-US" sz="1400" dirty="0" smtClean="0"/>
              <a:t>); 3 (</a:t>
            </a:r>
            <a:r>
              <a:rPr lang="en-US" sz="1400" dirty="0" err="1" smtClean="0"/>
              <a:t>Amministratore</a:t>
            </a:r>
            <a:r>
              <a:rPr lang="en-US" sz="1400" dirty="0" smtClean="0"/>
              <a:t>); 4 (</a:t>
            </a:r>
            <a:r>
              <a:rPr lang="en-US" sz="1400" dirty="0" err="1" smtClean="0"/>
              <a:t>altre</a:t>
            </a:r>
            <a:r>
              <a:rPr lang="en-US" sz="1400" dirty="0" smtClean="0"/>
              <a:t> </a:t>
            </a:r>
            <a:r>
              <a:rPr lang="en-US" sz="1400" dirty="0" err="1" smtClean="0"/>
              <a:t>cariche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493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1100</Words>
  <Application>Microsoft Macintosh PowerPoint</Application>
  <PresentationFormat>On-screen Show (4:3)</PresentationFormat>
  <Paragraphs>130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IMPRESA STRANIERA E  SFIDE DI SVILUPPO IN TOSCANA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IMPRESA STRANIERA E  SFIDE DI SVILUPPO IN TOSCANA </dc:title>
  <dc:creator>Aferdite Shani</dc:creator>
  <cp:lastModifiedBy>Aferdite Shani</cp:lastModifiedBy>
  <cp:revision>27</cp:revision>
  <dcterms:created xsi:type="dcterms:W3CDTF">2019-02-20T20:02:12Z</dcterms:created>
  <dcterms:modified xsi:type="dcterms:W3CDTF">2019-02-22T15:44:01Z</dcterms:modified>
</cp:coreProperties>
</file>